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6"/>
  </p:notesMasterIdLst>
  <p:sldIdLst>
    <p:sldId id="258" r:id="rId2"/>
    <p:sldId id="260" r:id="rId3"/>
    <p:sldId id="339" r:id="rId4"/>
    <p:sldId id="329" r:id="rId5"/>
    <p:sldId id="340" r:id="rId6"/>
    <p:sldId id="388" r:id="rId7"/>
    <p:sldId id="389" r:id="rId8"/>
    <p:sldId id="342" r:id="rId9"/>
    <p:sldId id="343" r:id="rId10"/>
    <p:sldId id="344" r:id="rId11"/>
    <p:sldId id="360" r:id="rId12"/>
    <p:sldId id="345" r:id="rId13"/>
    <p:sldId id="346" r:id="rId14"/>
    <p:sldId id="347" r:id="rId15"/>
    <p:sldId id="390" r:id="rId16"/>
    <p:sldId id="391" r:id="rId17"/>
    <p:sldId id="351" r:id="rId18"/>
    <p:sldId id="348" r:id="rId19"/>
    <p:sldId id="349" r:id="rId20"/>
    <p:sldId id="352" r:id="rId21"/>
    <p:sldId id="350" r:id="rId22"/>
    <p:sldId id="397" r:id="rId23"/>
    <p:sldId id="392" r:id="rId24"/>
    <p:sldId id="396" r:id="rId25"/>
    <p:sldId id="353" r:id="rId26"/>
    <p:sldId id="354" r:id="rId27"/>
    <p:sldId id="355" r:id="rId28"/>
    <p:sldId id="356" r:id="rId29"/>
    <p:sldId id="357" r:id="rId30"/>
    <p:sldId id="358" r:id="rId31"/>
    <p:sldId id="361" r:id="rId32"/>
    <p:sldId id="359" r:id="rId33"/>
    <p:sldId id="365" r:id="rId34"/>
    <p:sldId id="362" r:id="rId35"/>
    <p:sldId id="363" r:id="rId36"/>
    <p:sldId id="364" r:id="rId37"/>
    <p:sldId id="366" r:id="rId38"/>
    <p:sldId id="367" r:id="rId39"/>
    <p:sldId id="368" r:id="rId40"/>
    <p:sldId id="393" r:id="rId41"/>
    <p:sldId id="371" r:id="rId42"/>
    <p:sldId id="394" r:id="rId43"/>
    <p:sldId id="387" r:id="rId44"/>
    <p:sldId id="264" r:id="rId45"/>
  </p:sldIdLst>
  <p:sldSz cx="12239625" cy="6840538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Comic Sans MS" panose="030F0702030302020204" pitchFamily="66" charset="0"/>
      <p:regular r:id="rId48"/>
      <p:bold r:id="rId49"/>
      <p:italic r:id="rId50"/>
      <p:bold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Montserrat Black" panose="00000A00000000000000" pitchFamily="2" charset="0"/>
      <p:bold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1" y="-29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93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9489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79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7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54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6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1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840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4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05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43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0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27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47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12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0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88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0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993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6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75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20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765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001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1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4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34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83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6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5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95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39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20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11" Type="http://schemas.openxmlformats.org/officeDocument/2006/relationships/image" Target="../media/image12.emf"/><Relationship Id="rId5" Type="http://schemas.openxmlformats.org/officeDocument/2006/relationships/image" Target="../media/image12.png"/><Relationship Id="rId10" Type="http://schemas.openxmlformats.org/officeDocument/2006/relationships/image" Target="../media/image11.em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8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2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0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11" Type="http://schemas.openxmlformats.org/officeDocument/2006/relationships/image" Target="../media/image860.png"/><Relationship Id="rId5" Type="http://schemas.openxmlformats.org/officeDocument/2006/relationships/image" Target="../media/image87.png"/><Relationship Id="rId10" Type="http://schemas.openxmlformats.org/officeDocument/2006/relationships/image" Target="../media/image850.png"/><Relationship Id="rId4" Type="http://schemas.openxmlformats.org/officeDocument/2006/relationships/image" Target="../media/image86.png"/><Relationship Id="rId9" Type="http://schemas.openxmlformats.org/officeDocument/2006/relationships/image" Target="../media/image8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3.png"/><Relationship Id="rId11" Type="http://schemas.openxmlformats.org/officeDocument/2006/relationships/image" Target="../media/image128.emf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sP0qdbA-ecRQrcE9S_JiVsFIapy11VpN?usp=shar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4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FE596E9F-6538-45BF-9DF3-A6B7647CA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6530440" y="1700809"/>
            <a:ext cx="5452760" cy="4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3FDBC3-E480-4ADF-ABBF-A6D4A3D54113}"/>
              </a:ext>
            </a:extLst>
          </p:cNvPr>
          <p:cNvSpPr/>
          <p:nvPr/>
        </p:nvSpPr>
        <p:spPr>
          <a:xfrm>
            <a:off x="256425" y="2022155"/>
            <a:ext cx="606837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</a:rPr>
              <a:t>Рейтинг фильмов от 1 до 5</a:t>
            </a: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предсказать рейтинги пользователей.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Тривиальный алгоритм (возьмите средний балл фильма) дает RMSE ~ 1.0540.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Алгоритм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CineMatch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дает RMSE ~ 0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9514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снизить RMSE еще на 10%.</a:t>
            </a:r>
            <a:endParaRPr lang="ru-RU" sz="1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регрессии?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745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071148A-BA02-49E6-9C58-DB6AFB85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E56C6129-A403-4C09-A0DE-9CFB9FABB738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/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40F6DC-5F82-4BC6-BC0D-392BA01C0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3006D-C288-4EF2-A8ED-88FAD82E2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/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/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oogle Shape;138;p26">
            <a:extLst>
              <a:ext uri="{FF2B5EF4-FFF2-40B4-BE49-F238E27FC236}">
                <a16:creationId xmlns:a16="http://schemas.microsoft.com/office/drawing/2014/main" id="{A26F02A1-02CB-4D90-A0E9-65581FA27D9A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0294" y="2114550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3" grpId="0"/>
      <p:bldP spid="24" grpId="0"/>
      <p:bldP spid="26" grpId="0"/>
      <p:bldP spid="27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422CDDC-8A24-48E9-828F-69BC05C74A5D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 подбирать параметры?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/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/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/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/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5109" b="-16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>
            <a:extLst>
              <a:ext uri="{FF2B5EF4-FFF2-40B4-BE49-F238E27FC236}">
                <a16:creationId xmlns:a16="http://schemas.microsoft.com/office/drawing/2014/main" id="{4DDAB2BC-0FCF-4730-9D8D-1D45A741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0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57728" y="1563648"/>
            <a:ext cx="7776864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8584" y="2435744"/>
            <a:ext cx="8352928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029152" y="3554728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052016" y="4509120"/>
            <a:ext cx="4824536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6" y="2798096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64008" y="4697736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11" y="1983877"/>
            <a:ext cx="3977641" cy="3977641"/>
          </a:xfrm>
          <a:prstGeom prst="rect">
            <a:avLst/>
          </a:prstGeom>
        </p:spPr>
      </p:pic>
      <p:sp>
        <p:nvSpPr>
          <p:cNvPr id="4" name="AutoShape 4" descr="data:image/jpeg;base64,/9j/4AAQSkZJRgABAQEAYABgAAD/2wBDAAgGBgcGBQgHBwcJCQgKDBQNDAsLDBkSEw8UHRofHh0aHBwgJC4nICIsIxwcKDcpLDAxNDQ0Hyc5PTgyPC4zNDL/2wBDAQkJCQwLDBgNDRgyIRwhMjIyMjIyMjIyMjIyMjIyMjIyMjIyMjIyMjIyMjIyMjIyMjIyMjIyMjIyMjIyMjIyMjL/wAARCAEL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Ge6uVuZMysMMR94/5zUbXU+3/AFsnH+1z7/jS3J/0uQ853H6moGwQMYIx6cf/AKulAyf7VPgDznzjs3+fwphubgOMSt09TjjoKaq7j/8AX6/5/wDr0uFPGenXt/k//roAcLi4KnFxJn3PWlFxPt3NNJ/31UY4ODjAP0FOCOQcH5hz14oAk+0TngSyfmaaLifdjzZD35akHHYf5/pSIuZGbqcHt+PFAEnnygcSuMf7XT/P+FKLif8A56yDn1qBmP3RjJPf/P8AkUvIXBA6d6AJjdT4/wBbJkf7RqM3M2eJZCP9/wDz/wDrppJxgEg55z6/5/Oo2Bz29u/+f6/SgCcXUw/5bSdOxNIbm4I/1r8jP3v8/wD1qiBwcH/P+f8APSnBs9R/n/P5+1AB9pmP/LWT/vrH+f8ACpBcT7RmaQfj/n/PNQE8AkDnt+v+fxAp+T0HXvxz/n/PagCRbmbB/fuOf73+f/r0q3c+3/WuMc9en+fX1qIg47D/AD/n+dATavJOevH+fpQA57ubaR5snTu2P8n1+opq3E3XzpP++v8AP+elMYY6/r/n/P1oBHQ9B1B7f5HagRObmbBPmyf99Un2u4XJ86QY9D+Hf8qhC9ux7/5/z0pAenuMnFAyb7TcE4Mr4HYE8jHP+e9OFxPjmaTOcE56/T6jpVcZUcc4x7f5/pTmyy8kAY65wMd6AHtcTggCZzgdicY+v+eaGuLkKSk8gPXJPem7D/8Ar/r/AJ9KXaBwDn68/wCf60AH2qfaCZ26cgE/L6/X1ppuZ9yjz5AMjOT1/wA/1oweOQfTv/8Ar/r17VHjgYPcdPxoAsGe4+99obPGef5/T9aabqY8faJOnQGm7ckZ49Mf59P/AK1RumeOh9uKAF+1XIOFnk5I/i6/57frS/ap8f66QD6+lQZOTnOR69T/AJ9PpTh06nJ46/lQA/7TcHnzZT7bj/n/ADnrXqvw1nkbwzMWfcftT9ef4VryhBg4J4zXqnwwH/FJt6/aXz+S00JnbiRsdvyFeC+PLidfHGp7ZnUB1GA3A+UV7xjivA/H6H/hOdUz3dT/AOOikBhfarn/AJ7yf99GlW5uO80n/fRqHmnqOM9qBkv2q44/fyf99Gni5uP+e8nT+8ahxSgcZ70ASG5uO08n/fRpRc3BP+vk/wC+jUe3I6U4LjmgCT7TcAf6+T/vo0farj/ntJ/30aZikwaAH/abj/nvJ/30aUXFxn/Xyf8AfRpig5pQuTQBJ9ouOvnyf99Gnfabj/ntJ/30aixxTgKAJPtNx/z2k/76NH2q4x/rpP8Avo1GOvPpSigQ43Nx/wA9pP8Avo0C5uD/AMtpP++jTe9IRzzQBIbm4/57yf8AfRphuLjP+vk/76NIaMZHNACfaLjPE8n03GnfaLjGPPk/76NNx+lLjjFAxftNwB/rpP8Avo0G5uP+e0n/AH0aZikIPpQIf9ouP+e0n/fRpBc3P/PaT/vo03+tKV9BQMDc3Gf9fJ/30aPtNwOs0n/fRppGRRjPbNAC/abj/ntJ/wB9GkNzcf8APeT/AL6NNIxRtx2xQA03Nwf+W8n/AH2aPtVx/wA95f8Avo0jLxTccUAbnha5nOux5mcjy34LH0ruvPk/vmuB8Lf8h2P/AK5v/Ku6oESefL/fNBnlx981HRnigDlfFNzcLqcOyZxiIdD7msT7VcknM0gBHXca1fFOf7Vjwf8AliO3Xk1iBSRgg4AoAkN1cZ/10h/4EaVLmcHJmk/FjUZUhOuDjmmYLMCMkkcg0ASveTkf8fMnPYHpSC7mIz9ol4PZqYCAgBxweKTd2z1HYUAP+13GR+/kI93Ipv2u4HP2iTJOPvGmAAN35FRnOSCDntgUATfarjcczyjjpu60n2u5ywE8uD/tGowAAQOTmkwuMc5780AP+1Tj/lu59DuPFPN3c95pQ3b5u1V2AZe/tRH0Xhif50ASNd3OR+/kPvuNILm5JH76U/8AAjUZJPQZ7HnGKbngg4+meKAJPtU2f+PiVjn+/TTd3OM/aH/77NMK4PBUevFIc7cj+XWgCU3VwSM3MvHYOab9rnzhLiTPf5jimEnK889CabgkAcc9x2oGT/a59yhZpD/wM8U77Vc5/wBfIfbeeKq57henvUi88E89KBD/ALXPg4uJAc8Yc0G7nJ/10hb/AHjkVER1zzjtSbsnKkgfSgCQ3VwBxNKT3+c0v2q5z/r5SM/3zUGQWIHOD+dKTwemc9KBkv2y5xgzycf7Rpn2y52kfaJPwc1HyRk4AH6U0sDkAfkKBHsUU0vkRfvD9xf5U/z5f75qGL/UR/7i/wAqdQBJ58v980izy7h+8PWmYoUfMPrQBxtxj7XKMZw5HP1qNwGGO/XPv/n+VS3C/wCmSHn71Jjv+v8An8KBjE+4AenT/P8AnHNPxnrnj0qNWAHUdR3p28A9cfhigBGQ4wOg6UqtgEquTjGD9aXOR1HWlAXqeB/L/PSgQ0sDtxzk/wCT/n1py8qfqe/4/nSZAc9iTTRgZOevHT8aBiMdswb9Qf8APenOM/j/AJ/z61GSN2Op7CkeVIiCxABxjnr/AID0NAEjDg46fT86aW+RjkcDj86qT6pagbQ5JADMAvP+frxWfL4ghVS3kOY1GSxPPXrj/JOaANge2AT16DH/AOr16DtzT9wTgnp7f5/LvXNnxXBkGK2Yle4YZ/D/AD9aqv4oZx+7t26E8N6eh/r19KBHWF9xXaQOMAg4/H/PQ00H94OBg5AU9PXH5VykPi+JwoFu2AeG3Drj+nrWtp2t2l4ygfI7E7UY/j17/wCNAzazkZB9856/4U3GU4OPYnp/9fp+VMEgODnPB5x/n/PvTy2QeeMYHt/n/wCtQA4gED8x/n0/xqML82MfL2A7fj/n8qNzA9icj/P/ANannjoM+gHNADfLHXdg46fX2/p9abhGXrjAwR/n3p2VYg9fb19fw/rSgDH3s+mB+tADEwyDqR6/3vSnHBBBGRjr0yPWlX7uNv3T3pVUHIP45P8An/JoAYjEYyFOe3+e1OHI4Pb86AuMg9D19D/n+npQucAke/P+Pf60CBlOOSOeuf8AP+fzqPqMbu+QSf5/nT2J3Dnj6dP85pqkHnIB/wA/n9aBibmwCPYcn9P89KBnOc9afwBg44z2zTBgkfzwTQA0qHfg4xweOv1oA5wR2FSLhQ3Tn2/z60EjduxgUAMxkcdj6f5/zyeK9U+GuB4alA6fanx/3yteXcZwP8/5/wAivUvhwP8Aim5cf8/Tcf8AAVpoR2XavB/H4/4rfUvdl/8AQRXu/avDvHxH/Ca3+R/d5/4CKQHKdRin/wAOBRingUDAKcU8LjilX9DSigAwcCjFOxR1+tAhuKMU8DvS47UDGAY5peMDP6U/acYyOtDRlSpVdyH0PIoAYMYznpSZDHA5zWhDYKxDZJ/2SK17fTYwqyCPLDsRQI5+O1nk+7GealOm3S43LhT0rqGtJEKSQoAQeVI4NXXs2SBmkULHt3c/w57UAcEYZY22un5UsY8wfL+JrsG02NoxOSNgXNYN9o09haS3EPqDt7HPpQBnPDgA5yCetNKENSWdvd3Epa5cQnoqEHBFdDa2Fu1tICqsyrkkn+VAznttBFXmt1yQAfrVeSIocY+hoAgx60bc08DPNJt5oEM29qCDj+lPOKTA6UAR4oC8U7A7/hS/hQMj28UmOfan/pSEcUCImU4puPWpGNJgH8uKBmp4YGNdj/65v/Ku4rifDI/4nsf/AFzf+VdtQIMUYoooA4/xRgarH/1xH8zWLnLMc4B6Vt+KAW1WMDH+qHX6msTBAHqe+aAE5H8QPFIcDuTTzzxgZ/nSbcHGeQeTmgBoBGeAQe1JjDEAde1Kc4xycdc03ux3gnHOO1AC8liCQCPem7i3GOPrTFQqS3Bx0yetV2vY0klXIbYNxOP0oAsDAOCAB/ezTWZExmVOen1rnri6lnnL+YVU/dUdKUCTGXBIx1FAzdMyjuox6VE9zEudzD5eTzziskRuybgzY9Ks22mPM+zb9e+aBEn9o27SYCnBqx9rt0AB4pZfCt0qecmHX075qbTYbQMYruMjB+ZW6g+ooAhEyscjAB65FOZzsGT8q84HU1Pq1gttlrfE9uT94dVrLQSxjepLoOvqKBlsNhvYikxxjHHvTY5E+VWYAkcVIVXfxjIHJoAUdCMc9AB3pPuN6DvzS4wowRk0bj2NAhMEZJbOT1pMjqq5PelOAB39c0mQAcckcE0ANdcAkDAFICMYBye5oYnnGQDxSgqMLtAY/lQMbkk9PxoyQSD06Up5wARx6VG54JHNAHsUYxEn+6P5UtJEf3Mf+4P5U6gQlOX7w+tNpR94fWgDkrkA3Ug9WPQevP5UwgH2HXnj/P17Ut3zdSg9CSTn3NQEHPXIzk5/z/8AroGDLhCVALDkcf59uKMtxgZxzkfrSgcdge/f/P8A+qnBcD3oADlRjA4GeO1AI/z2NL6ChAPud+mPT/P/AOugBoxjPueRx+XocVG+72H+f6dR2zUzDHGCfr/jVHULn7NC7gcxoeO+ev8AOgRU1HUY7TKL88uCcZ4XvyfQ9aw5ry5uczSk5b14xx0HpkfmKo2Rur5ihILMx3PgZPrzWkttaKQss6uTxgHgj0/z34oGXtNtS9sJjzu6ZGPp+B/SsXUrRp52hj4jHJIHX/JrqfttnHGA0keDnaAOPfj0pjXWnzSsqj5geoGM59PfH9KAOOvYYYI0hjBZ8847/wD1z6dqydtxeZUZjiX0GOldrqLWXlAFomJxwvI5/wA/ia5q+uQ/7iCJnOMlhwB/n/61AGM7ssxCgcZGVX71PF15ZQ7juA6DoD7UXcSR/u4jIzkZYsMZ/CoBAxXONpAySTjIoA6Cx8T3UEihzvVcA5PIHtXYWmu2N0n7qYszfw47/Q9/0rytW2k9sdT7VPBPskzycHoOKAPW45g/AYHPUDoeP8KepyWOQQOSR29/6YrzWDxHexDyxOwUd1GD+B9P8K7LRtUjvLdJPOVJM4cM3A7fr/SgDZCkls8Ak8n8Of8APpUpU4IPXPTPf/6/X0qOI44CkcZHPQeufX+WalI4xgY6Yxxj0+negBnbcBxjPFKdysVPbr6UjZAJ55/n16/5xSgE9QPqf8/jigBQvHOaDweBz1wO/H+fpRg5IGc56Z5z6f0/H2pgB3NjnBx/h/n8aAGOTndnOT/n/PWkU4C9D7jj/P8ASpNmRhu47H8+f600qST3PsP6f0oAQZPbGOg/l/nvTlXIGGGT6n/P503goCBnPP1/z3p6sSOp9+KABSSxBGMLx/OkcBWGe/r+n19qcynbu4ySB09DTQcdSCBznpx60ANHJwB1PTr7/nXqfw5J/wCEdl97lz+i15gRzgDJ6Y9/T/D9a9Q+HuP+EdlIOQbljn/gK0COv7V4d4++bxpf4PQrn/vkV7j2rw3x2R/wmeoezKP/AB0UAc5TwOKaBT88cCgYo+maUClH8qdQAYzxS44pcUuOaBDSKfGAWG44GeTS4zxT1TcyqoyW4FAE0sSRxFU2l++e4q1aWxWDZt+YHIphs9s8bYPy9fcV0dlawyJtBzn86AKlpEYpNskQGfQ81vWYXHIAz61UubY28odVyR+tTQ3i+TuEeV9u1AFq98mKMksAcZrGvr1b+zuIo32q2AMelOkV7513h8A9DVZtIuXkYxjaTwcfzoAy7rWF04C0JJ4ABPfFblld2txar9pmRpGXCpnhBTG0D7Si/aogxC/e9K5C/sr/AEW8Y2yGRByARk0AdFc2IaU4glOe6nANR3MS2tkyJ8mR8wDZrMtvGH+hSmSNxIi9H7H3rJbxPLNFIsozvHBGDigC0NREcwUSNtJxnuDT5JvNnLZGGHb1rkmumecbThGIGRW7bzqqqAGkJ4wOtAy9jikI55qdgDyOOKZjt1oEQMOeKXGeM1LtppFAEZFNqTHbmkI4oAj20hHH1qXtSYGaAK5XmjH6VKVpvFAzT8Nf8huP/rm/8q7SuO8Of8hlP9xv5V2PbmgQUUUUAcl4lGdVjwSP3Q/maxCOOvOfStrxP/yEkz/zyH86xDnHOOD09aAG8buRyDzjpQ2ADkE9xj1pxBwNp69fem7skDGCTQAwkE7T8ozz7VHJcrArbhyRjaO9TNJ5aFmHQHt19q51L8XV4HuW2xg9B2oGXzfsRuERHYZrNJeW4kYjGR82KtS3ouJAI4z5S/KuK17Q2ZsnSWAFm/iHWgDm2tJVmUhCynpjriteQ+XagKm3AAYEc4qrPeXNpKQo3IOjY6inHWpLqMiSJXY98c0AbukaTDeyRqi74yDvIP3asPompaXOzWiGVFOQwHBHvXNQape2k2+ANER2ArrtM8SpcQyLqU/304BGMGgQRa9FcyLHck2sy8fKMrn6UmoWR1JiyxIk6DMcyfdkHofQ1l69Jpl9D5trMvnRdD/eHofem6B4lEVrJbzgGMrxnsaALenwxBZDJLtLna0R7Go47GJGeVMFVO2VR39xXOXmrMJjcrk7sq4z39an0/VWmtpoizDKj9KAH6/YNYT74/ugB0+h7VHb38csAZ/kZeuTWl4hBdIWznMAyCe9csoUMu7oT2oGb6SiRfkO73FPzhD6j1rGjvGspyqqWjznBrUjuo5oyyFSzDkelAEuMfMAM1ET6tnucdM0/gHJzz+VI3IPGPagQhyG57Hk0nAXIOVzzmg4xnAwTzigndwcDPFAxAcdO1RMN3TpT88YJIx1ppzjcfpQB7DF/qY/9wfyp1Nj/wBTH/uj+VOoEFIPvD60tAHzD60Aclcg/aJSDtO44A7GocEYwM+nTI9B/OrVyMXkmepOB7+2P1quw6E+nXuaBirjgDoBwAaRu49O3+f896UD/P8An/OM0bMcjPP+f8+goEAKhR69v8/596Orqe+evXt+v9aaoA4AP+f8/jTj655znp9aBiMTj0/p7/Xpmuc8Syn7AinKjeMj0A7V0mPp/n/P9a5nxRCxskMSs0jSr93k9xQBzH9qwW0ZQbtzDoen/wBerul+GfEXiOYS6ZpN3LG7bfN8vC5/3jwPrXrHw0+FtlDDFq2swrcXcnzIkoyqDqMD1r2iKKOGNUjRURRgKowBQK58/ad8EfEE0Im1C5gjkIG2FWJ2j3Pt6VLf/BzWUXcjIVAPCnJA/wAf8a9+zR25pgfLV58NvEtuOLHzR/snGfb6e9Yl/wCD/FNnGWl02XavUpggdPTvX1zLGhByBWJqFvEysCoxjFID45nW7hc+ZHIrk8l1Ocj3qq5YtuOWyO5r6J8UeHLO5Ry0SA44bb07ZxXj+u+F5LJ2KAceg/T/AD0oGcsxJbLNlj1OaTjBPYccUSI0chVgQe4PUUzpQImDLhfp0rU0C8MOrW8eSySuAy46kfdrHXkAAfXFKjtG4ZDyDlSPXtQM9rXGwHOf4snpn1/pUm4HkZ4OOeTn0+tZelXQvdMt7gEYkQMQp4U9x9Qa0VUfQeo7D/CgBR9zb8vKjj1/z+dIu4ADrxxx2H+NIqlVAJA4x9P8ilC5HJxn3oAcp7N/n/P+eaTOd/A54Pvilwe4/wA/5/z3pO7cZ5FACEkg5JGT2IzUbBtp6YxnHt9PSl6bjk8Zxjj/AD/9anDptIBzx9aAEH3Rng9zn/P0pq4I4z/hUgbnPqcg560h4GemScfL26dP6UANwN3TIPQdP8jNBznvk/MAPf8Az19RTtv0GPbkdKUEhgT945HPH1oAYisR0GPT29P/AK1epfD0EeHpd3X7S38lrzIY9OCfx/z/ADr074ff8i9J0/4+W6f7q0COt7V4d46x/wAJpqHuyn/x0V7geleIeOVJ8Zah/vL/AOgigDngO1L1GKdjtS49RQMcBwKXBFA/pTh1xQAgHSn4oHUU7HNAEbFgV2AEk9zUpV1XBjcN29/xpGyq5UA/UZoe78lFg2M0YHDAZxQI0LG4lWVCXViR0PNdTaWryBZAFT6HiuCimJmRYnyzD5VPBBrqdKku96wyI6seh6igDoZnePCuFfPvTLezVpC6gqD1X1qn5oG1nPfJGa17JwQCe9AFq2s4gAcdu9Xo7ePqVAqFGKnGKtI+cYoAZLCuD8o5rFv9Pjlz8oyOnFb0hyCKz539eaAOD1bQLacMJbdCT1OOtefaz4cazffGWEYPGOor2K/UFcjp3Fcpq8SSRMrYoA8xs4HnlwxYgHBx1rqbRBEo8qWFuOd3BFc7qAaxuy0bFd3pVm2El3IjNcFZD0b1HvQM6aC6WZ2j25I/iByDVrFU7L5FERA3H+IDrV049PwoERlfy9KYRg9anxkVGV5PFAEWOOtIRz/Onkc9KTaAaAGleKbjjpUpHvTeg96AIGpvNSEZpoHrQM1PDg/4nCf7jfyrsO9cj4e/5C6cfwN/KuuoEFGKKWgDkfE4zqMYxn90O/uaw1Ac5J5Hb0rb8UZ/tOPqP3QPH1NYmCDyeP4jjmgBOFBOBj60quc7go56HNIvPOPwrM1C98pvLUAZ9KAJr+/8qJkALdeBzXMCJ5G3FCNx7V1McDJpv2lxCd/ALtyPwrDMqvc7ZCNgPGOhoGLbTx2wZd3XsR0rb0a5meVWSLzBH1XHUVJbaNplxZG7ZyAvVc80rTWVhF/opmDHvnigDpbiw0LUYFJjMLkfMoOCKz7nwrp4iaTT7gqyjISTnJ+tY9vYXuquwicxJ1Ls3QVHcWl9YW/F7HcKDkqrHIoET22pw28zW2qQsyjgOvDD/EVma9f2Uz7rWEpnqueCKzru9luGEbqSw7nrVf7Fcyr9xjxkHFAyAS5DAkjJ6U+GdkBAOD34qRdMvFQSNA+098ULpV2wMiwse/Tt60AVpZP3ePfJzWpoFtJdXJRCQr8Vm+VskzIDszyK27DVU0xd0Cjdj5aANPX0/fx2ycsihcj1rHvbY2Qi80FHxkiltNbxfNPcp5hY5PvRrF8NRvjKchSOAfSgDLluC/3jj3NSWkqLN9889DVSR1PbvRGSGHy8j2oA6yM74lJwGYdAaQsVwAPm7Gm2YcW0ZIySOc1I+DwcYHQCgBucDpnNIQcig9Dkjj1oPBz/AFoAYQw49T2pr/6ts5yCMU4Y3bcjntTepIxn0NAHsMf+pT/dH8qWkjH7pP8AdH8qdQISlX7w+tJSr94UAcpeEG5k4Bwx5P8An/8AXUecpk5+h71JeKBdSZ/vdz+mahCDO4ryRjP9P89qAF68gfn/AIf0o4C5/T/P+TQoOCc5GePp/nmlIJBGByPrmgCPj/E9e/8An6dqcAWYBcdCTz9P8+tOKgD7xxnv1z/j2pAuFBBOQc8dv8/pigYxtwH3Tj8v8/SpNKsY9S8RabbyIzKZN+D0O0E/5/KmyY64GOuM/wCfz71ueB7fzfE6vt4ggYn6nAoA9XtECIq4wAAKuA1WToKk3UCJC3FG8YqLzBTC1ADpZODWLfP1rQnfA4PasW9cN+FAHO6mTgk5z7da8913ZIjKFHpx0/L/ADk9a7nW3xEc89c5P5//AF64HUmznluuPm6/59fQUAec61aCNywHTrj+vv8A/XrGxxnv/Ouu12JGjOAc+gPQf19q5MqQcA0AJ+PajqfelBOMjPNJxkEdfSgZ23gS/dhc2J+6uJVH14PPYdK7s7V5IPJxyO/+PrXmHgqUReI0GeJInXAOM9wP0r05Rkck7hwf8/5xQAbR6DmgDL55HPY0oQrzyP0xQc54BwOtAhSCBnHGP8/0/DiowSd2QBk/0qXGemD9P8/5zTFDjoV20DGt0yFB5GQR/n0FG35hlQMn/P8AOpc/KAOBj1qPqOO3oKBAyZAPGT6dT/n/AD0po4bIH4/5/wAmpAT7nPb1pq5IJHr+H+fpQAiDnG38B/T/AA96G2sSozz1Bb9M04Lgcgj/AD/nn8qZsw3fP0oGGSWCleSe3+eteofD7/kXpD63LH9Fry4g7gDt6D8f/rV6h8PefD0pPU3LfyWgR1vavFvHgH/CZ32PRP8A0EV7TmvF/Hg/4rK8Psn/AKDQBzo6U7HpSKKeBQA3HpTwM5pQOaUA5+tAxQKeo5FCqSKcBzmgQ7Heq5uY4Z2RssSRtVRzVrb6c0kUHm3SjytzAZBPQUAZk96La8V2jwpbG70/wroGvL11QeeERxztPUVz2rxs12kM8e1XPJHtWvpaR2kHnSJJOAPlHXNAGtuWGOOWVyMABEzyR61vWUzNGrA1wt9f3t3F9o+yiGNnCq56munsLhlhQq3QdKAOxtpvMQeuKmyV7YrJsJt3INab3CRx7pGAHuaAFeU496zLiRhknJqvfeJ9JtSVkvIQw6jeM1RTXrS6BeOVWHseKAJLhty45ziub1FVVWY8kVev9YighLlsgc9a4TUvFEl5dGC2T5c4LmgCjrlozqZcYHaszTbgLcRxsMgnbzWlPdTRIY5iJFPJ9qyLOLN+SThV5GTQM7Gyhnin4y8eOC5+79K1D0rP0m6knkeJm3KijBPWtMAYyOc+lAhnb36U1lzyOtS7eMUwg55FAEODSYGe1SkCm49e9ADDTCMn2p5yKRqAI9tMI6HFSmk25+lAF/w9n+10/wBxv5V11croIxqqf7jfyrqqACik+lLmgDkvE+TqqAH/AJZD+ZrEb5jt6etbXifH9px56+UMfmaw3znHegBkjhVdwfmI47Vzz3IZgzKWyeB1xWvfozyQp2bjGeM1Vl0owSny2MndlA6UDEC3MsCiGILu7nrVVtOkhfE6jjr61bd3LKsrOu3hcDkVsaPpgvpgWk3qOWZvSgRzr/aNo8uNlQnCiniz1CBRLJC4Vv73eu31ObTNMsi1ukbzvkhm/gI7YrhpdXvrmVo3kZsnOAKBluPUriIBYmIOfuir1hous69PhIvLU98cVq+EPC0+qXKyzxFU7nHWvbNL0q20+3EUa4OOuORQI8x0X4XGOXzLkiQsO46V2cHgmxhRR5K8D07V1oRcDr+dI/QenpVNJAcy3hiwA+a3RuMciqEnha0EZRIlAK4Jx1rr5OCaqSEgnnpwRUgebXHw8tZ5ZNqKq9QccVi3/wAOBHHmJQrD09K9VZ9rj/IqOco6seM45FAHgN/4Ye2bncCDjIrn54J4mZSNuOue9e2a5ZKySSbeB1PpXnmqaeGkZQvJ9fSgDj4xGjYIOetTgguHGVPTHrTLmExTmJsjnimKrh1UjODmgZ1NmQ9rGeTjr7VK4BAIGD3NQ2W37OoBw3TipnznqSRnNAEeABgA03qR0yTTuhG4ADPc803PygD9BQAmCrZ9D1pj5HGOAakz8rZHTjFNc/NnGB0wKAPX0/1Sf7o/lS0iH9yn+6P5UUCHUq/eH1pnFOX7woA5e9TdcvyeH44/z2quwHAX9D/n8+9T3S/v5CM8E81COh3Dp/n8qABcEDB/Tr/+r0p2Ryc9e/X8f89qZgnoeaAxPXjH5/596BgwGORx7/ypxJ647fjn/GkGOh6dP8+lP27V/vcY9P8A9XX8KAIhnGQD1611Xw+AGtXgBGPJXA6Y5rmewGef8/5xXQeDrp4ru8a2iM0vlqNucADPUn/OaBHqSnjFMeTB61w+oaz4nhG+3s4WA7buaoaP42urvUls76ExTOcBTxQB6C04TOfXHNRm6Ung1m31yY7R3JxhSfTtXj+q+KtVF5IiXDIMkLtOBQB7e+ZBnPas+7hXYxLDmvN9K0rxffRrePeyW8bDK+a5yfw/Ktd7nxDpylbi5t7pOgD8FvxNAEfiCTZHjJ/CvOL+4+cpnjoAB1/D+n411uta1bXUeyRPJnBwwJyD+P8AnpXEaku9gVYEHuO/+f0oAoXRWZTnOD23f1/rXKXUGyZgPqOK6hRkZYk46cZ/z61kahbAk/f9eT0/z6UDMbk9Kbn9ak2HJxUz6bepB57W7+X6gc49cUCNjwjaSS65bzjIjRiGx6ben8q9SRcFecADv0/CuY8L2aQ6LaSBQsjIWZl4zz3966cYxg8+wGP8/wBMUDHEkLz6DrSnpnH1P+f5U3rjknBB47//AK6N5Hr2wPU+g/zzQIO4z908cf5/WmkLuwcY7n196XcSSvPHynHp1pFOVB7rnB9qBj/xIJ656/8A66YMcgHtUigYxnt6f54pPLIO7J3E5P8AMUAMbIfHJPemgnOdpAJ4PWn7Qx5zTgMdTnA/z/n8aBEYB69+OR/jTZFJRuM4FS/n+VNkbaDg4zwaAGEDIcA5Pb0PSvTvh4c+HZfa5b+S15iUCjr+A9K9O+Hf/Iuyjpi5bjH+ytAHVmvHPHq/8Vjd/wC5H/6DXsZrx7x4f+Kwuv8Acj/9BoA5odOM09RyKQCn9DQMUYp2KQGpB2+lADlAp23Bpq9cU+gQo+lR3UzwW7suBkcH0NTAYpdodcMNwPY80AYmoXkd1bpNglEcbyeoq/a6qLaNCk26AcnA/Sq2p6aZDu84xw4+ZR3NZWnafgyT3MphsosFz/ePYAe9Azf8Qzo89oy7ginKqDxtNa1tMVRWHCla4q6uRqF1uQyLAMKN3TA6V1tgweGP0I4oA6G2v/IgPckfLisq/E+pZEjPISOF3YAH9K0ra1MqYXBrO1jw3JdyfvbyVLUqQY0457H3xQI5O/0LT5UkY6jbh0GWWLL7fqRUegWbvJ5Uc5ZAchk5BrUg0y30WN0hne4mkGwDbjj0x3rotF0T+yrNnlQLPL87Afw+1AGbruhPJoMrW+4yhcg+teeaTdXNmXNvYpNODljIpbH4V7ZayrsaJhlSMYNcLc6eljrVyqLt807lI4oA5XXbm52RG7to0kkH8A2lT6ViwljOMEAnua67VNAmuGa4uLrKAfKm2uVWDE20n7pxQM6rTnaO1WII/mMclzXQwxeVGEJycZNcRbLclkiSRihOCAa7uKIxwRoScqoHWgBCKjapttRkUCIyOMU32qRsg44603HFADCKaw+Xmn4puDjpQBGVz+FJ0OM9KcSRQR3AoA0dC/5CqH/Yb+VdRXL6CP8AiaqP9hv5V1NACUlLSGgDk/E+P7RUcD90OfTk1i8lsbiCBluK2fE+DqSAjnyhj8zWM3AYYySMc9qAOe1e4BmG3cCp3Kc9Kuad4glEflsitk88ckVFeSxNMIdoEiDjI61a0mwW8m+/HGy8EetAyC6uJmumeSJXUnK1q6TcBeTlQw5Kjp9Kg1XTbRJtxnljcdVK8Gsm41QW6lYGKqOMg9aBF7WZbKKRvKmmmnPBDgYFWfDdhGZobi6jyrglRjuOlc1HNLezgsOvfHJr0fwZZS3Go2yzriK3HGaBnqPh20FvpkWECuwywI71vJjjv9aqQEIoAyasBgTgHmgRPwO1ROR74NKW461GXBoAjfnpVSXntwKsu479+1VJGUnAyeORQBSkGW6cZyeaRkV0z6dqZPMqvjv/ACpruQgGQCep7UAYurKqRMroGB6V55qq7JG3j5h39M16BqMMs0cmGGwH1ritWtGyzMPlHv1oA8+1cN9p3dT9aktEW6tj8jFh029RU+qwqSQTgAVSsJZIEwjkA88GgZdtJ545/IRM4PLGtRstwwJYdV9Kx7R3NyFAJJ5+lbe0BdvfPOepoAjOByBz2puSVxj6c0pJLkALn3poI/vDn2oAQ/xcH+dMPzKSDx6VIZFBAOWyOMVBuTpk5B6YoA9jj/1Kf7g/lTqSPmJP90fyooELSr94UlKp+YfWgDmroYuZPrxgfp9aqknK4AOQTmrF3zdSc5+Y9/eq5Gcc4z39f8/pQMQkYwe/r/n/APVRn5juzz147/57UrJ8owWyDwffP8/0oKYGQwI6YPT6f/XoAXaOgAH8v/rilJ+XnPrz/n/9dJjbznBHqe//ANb2pT91uo9cf54+tAEcjcYP+f8APrV3QdRfTL+9uFWRyIQzIn3mAP8ASqkgxkKcDJ4A4rW8HRC61+48xck2zDGPcUCKOp/EbWYbGa6g0NhaxMN0ssueTwOQMZ9u1P8ADXi7TvF+pQxSWxivlYOqsOeO6nuK6bVbLTEthpt7psjwK2UWNTg+uas+GvC2mw366lHoy2skZIgkcnzCDweOwxQBJ41nNnpRCth3GBivJ9GsGl1hry5CGOD94zO2BgEdfbpx1r034gXQZ47cHlTkg1ieGrWGW8+zzxJJFMNjK65BHXH5igCHVviJqWl6e2pQ6Ir6YGUGSaXY3JwML1xmsH/hbOl6tCY7/T57RjxuJ3L+fWvVNW06zmtWW601LmILjaFzx6Y715vf6H4Xe4l8rQZfOZicyyEqv0HYUAcXd3Yu7z/R3MqMflYc7hWkli7WoMhBOOmM/wCf8a6XSvCsIm82KJYlxwFXCiptbs0tIDng9OmP8/4UDPOrlBA7Lux1xz/nNYF6+8tg8dMk/wCeK3NTYGfK4HbA/DFYMqtLIFyOef8APt6UAS6RbxiQzOFOzoCKtS67dyqyRosaMCAzD5m5/Sl2tbWDeWoEi84x15557VD+7u7QzIdro/zLtwRkcUAdh4YuzdaSFPLxsVJ28N6E/ga6GM8bTn8T/X+ZrC8NWrWulK7nEkx3BQNuBjA+uQK3AOoyCOwIx/n6elAEhxgnP4/56e4qNsFxnIyOp/r/AJ4pc4bkn8+3+e/amkMRg5wO3+H50AHljO5TwD0x/n2p+1c44xngn/PbNRBmBG3ODx9B7VL/ABbsgEdM0AHIIHuc5/z1oyWXtz/Cf5UozkcAHOCM9Dig5CcryBgjqPp+tAEZXO1t3QenP405S2Mgjr1xTgNqgenH9KQDceOfr/n/APVQABQTnOTjA/z+vv3prAHgc+570uSe2Ocf5/zzSFeeufr3/wA/4UCGbmBCgDHFem/DvH/CNyHIINyx+nC15kwIkU4GOhH9a9N+H3/IvTdP+PlsY+i0AdWfrXj/AI7/AORwuv8AcT/0GvXzXkXjlc+Lro/7Ef8A6DQBzgBp4FAFOFAAB6804CgU9RQAAc5xUg+lNFP9/wBaAHBQacBzSL15HFP75oAq6hGZLJwATjB6ZrEvM3hhjiKgKQTExwHIrqF9axdeUNGI40TeTwydVNAFV5pcNDNFFbW8cZxGCCWarGjXwkQKx5FcfL50FwyTBnJGM55q/ZXDW06luM8n6UDPU9OvRgA1r+asyeoPFcTp90WUOvetyC9G0ENzQI2LeztIpvO8pN45yRUOpXKjJByTxVB75jwDTIdruRM2dwwPagCxbyJBOryyoF64zzWPrLWkrNK1wsbgExnPQ+/1rL1bQ5rcveJqM0kgyUx6emK4LU727uZMXDt8vGNuKAOy1O+SfTg6Nwy5GK5ezsp7pmaKHcAfmPtThchtPjiBHC11HhIA6RJ0GJSSf8aBkmjaS9uRNOoBx8if3a13HPIrOuvE+mWu5RKZWU4KoP61Zs76DUrYXEGdp4IYcg0CJCOOKjZT2qY9KjNAEe3nmkK0/pQckZoAhI6GkYYp5BPQ0EcUAQ45pDTzwaaRQBe0L/kKp/uN/KuprmNE/wCQov8AuN/KumoAKKO+aKAOT8TEjU0xx+6HP4msYEN3ORyD2NbPiUsNTUr18odvc1jlOFA53dvegDmb0C7lkJfbIjkD2AptnJexSrJCo8xP4j0NX9d0qeGcNCp3Ny/HWs2CC9kbYiHOemaBmztu9bmAvL0IQMFiOBVG9t9IsbmKKJ/PUnDyN3rahsBpuntcanIsPyYRA2WY/SsRdHa9t5r4RMIlGE+nrQIfZG1hvZFVd0PVPUV6t4KtW+x/aGGC57+leOafk3aAN0O3Jr3/AESEpp8OQAdo6UAdDEdq56YFSmdAuS2D71QkmWKLcVLH0qtulnUszBU9T6UAQax4utrB5IUZdyYzXFah8TbsMwtBEBngmrXiC80y1mYRw+bKeCxrmH06C4DTvbpGrEEAjANAFqL4i6vvxIqN82eK6bS/FT6oVRv3cg/WuCltEQny0VSehXvW54f06SaZCrHK4JJ7UAdlcPcNdIwICkc57GodU1hLGLDOu4j1rQ8r/RSQrOc968o8SX8t7q80EJJVG2gUAXdT8XSbmK4G1duc9feuZbWrq5JLy71znArQm8Laulus01oSoGQrcHFNtmQW7RmFVdeoK8igDL1VvNtjKAAw61i2yhzuxgZ/Kui1GOP7LJtzyM4rmIplgch9209VFAzU0yQpqBTkhuOK2XxnGO/Suf05JXkMqqdvTit91LIo/iUc460ANwq8YBz6ikI9D359KUEHv8w9aM9OefSgBpGMcd6ibpngfSpmXGCeKiONhycUAewR/wCqj/3R/KlpkX+pj/3B/Kn0CCgfeH1ooX7w+tAHMXC5uJcf3j/n/PSo8ENj0PP+f85qebi5lOeNxPPUc/yqP5OhHXt/n/8AXQMYw6HIxjHy+n0/kKauB/8AXP8An/8AVUhUHoe3tUWCJQwJB/SgRKMZxuwOvSmfxdevQ9vyoTOcMCMc4xzyO1Ku1uRj3yMcf4UDGkZHXvjk5rofA+1PEmD1eBh/I1hY7cZ/z/n9as6NfCx1u0nIGFfaw6YBHegR7EI4/vbQfcigclm7AYFU4LgzR5BrO1DxJZ6d51vNuEyDO0DkjGc0Act4zQSXytnPbkVS0NlS5jZfvKcgD/P+eKxdU8bade3fnXM6RxoTgHr9DWU3iSKLWIn0+XEbAMF67h6/T/PSgZ7nBIJYuQaqXWnWs7ZdF9yBUOkXa3FlFIOjLnk5xTb66MYbB6UCKt5Jb2ERCbQB+H+f8mvNfFGpCQlRjLdOn+f85rc1zUWfIL8Drnp7/wD1/wAq4PUZGe4MhJ4GOfT/AD/PFAGBOPnJ/n3/AM//AF6r29ujSjcxOT0A6/8A1/erMvU5A56ZHX/P6U2MfMD69+9AxL0tIYrK1Rnz82dvX/PpSR6XcpItseZLhgpA/ujkn8Oa3bJg0PmZwzdNx6n0/H+dXdK0yX7Q1/epslPEcQbJx749aANaFVRFVSNiqFU4xgY/wqZQOc8cc5/z/wDqFHXkAdOPp/gKCyZBxg4PXjj0/wA/SgBCdzfL0AxkDrmk74AHI6H2qQjBU8/7I/z/AJFITuI25PH3hxx/kUARKwJZs8DjpUoOf4sHHXNG3G4ELz19KVRgdv8AP+f6UAKq4GM5x70HqB+XH+fypRkEEEZzRj51Zenp/npQBFkqFHYDj/63+NKvXO4j6DrTnH7r9Ace/wDnijIxkYXA4wen+e1AESxEMS7ljkgA/wCfpTmweSORn/P5U/au8nG0H0/zzTZcgKenoKBAeepz/n/PNeleAOPD0g/6eWwM57LXmm5sgA9en+f84r0r4f8AHh6TnJ+0Nk/gtAHUmvJvG3Piu6P+yg/8dr1g15N4yOfFV5zn7v4fKKAMDFKB3oxzTx0+lACAc8U4UoHFO7UAIoqVQMU1Kkx+lAChcmnhQP6UKOKfQA18iNyOoBxXD31zKbpikrAocAAcV3gAxzzWfc6FZXB3bNj56qcGgDh/tLWt150kKP8AJyH6A1Cuoi9mYuArE/KAOB7UzXrdrXUJrVWYxq3G45JrP05Env4oZpRCCcBz0HpmgZ3ek3PyLz26VvI3vXJKJtNYRTqARyrDkN7g1t2t8JUGDzQBsM5VMjqBmsS11K9vL6QxW7mBDt8xjtGfrVxbsYwT7Vo6cY0jMQACHnFAiperqjLCYoIyqNu4mB3VzevafdRxG5unto84Ji6kj6+tbOsadclzJp6uGA6of6VzFxo+s3LebeNIwHTeelAym86PajagUY4GMGqAvbqEPDHO6wyjDqrcGpbomKQpnG0dKzt7Ocds5oA0raIzOI41znjOOlek2ttFZWiRQoFAHIHc1zHhHSjcRvd3DNsRsInqfWuvZT6igRG3K0w9PrTzyvWmfSgBp9qb0FSYzTSBmgCM5Jz6UnJFPIxTTQBEwOfpTMcnrUjcUgHegC7ogxqSZ/uN/KulrndG/wCQin+41dHQAUUlLQByfiZiuoIAAcxDt7mqGn3tnaXQa94V0IB9DWh4lP8AxMkyRgxDr9TXOajafabUpHncnIB60Aasur21+cKEG3IUkc/WqOq2KpoayW7b7kNl2T0rnBIbII5DZJwQas2OsPZ3Wd26M9ieD7UDM6K2e4uQLhpXbsxbNdBqFzBbaUtvG80UwHK/wtTLnVrKJ932eMS/eV4zxWDeXc+pXRkHy+vagC74dgN1qMQ2ZVpBn1r6Gs02WqIoAAWvGPANl9q1QSqMJCf1r262QCJAQMgUCMy4mWOXdIx3LnBz0rC1rXHEBWBwTnAA6k1117pkF2pBBBI5IrF/4Qyz84SNLI2Dxg9DQByqSaXpK/atQT7ZqL8pbLyE+vvXOeIPFmrrqMlnLpkEBQA7CM4BGRzXpdp4YtNO1CS5jtxNuHSQ/MK5fxjoaapftdiWWKVlCPH5ecgdKAOLsNSkvJVdogAxwyjsfUV6d4bsSLCOTqScn3rirHw79nRkj3qG7v1J+navWdLs0tdJtoScmNBz3JoAeiA2zLj5sc14zZ7rPxxcRmISTrcHykc8EnoT7V7XkIr5wK8m1+3bTfHcN0qgeaQQxHegDnPFPiHxHLqN559+Ynik2eVEuFP0qnDcyzwJJO26RuPMx96vTfEGhaZqdsb24tN90RyUfbu9yK87u7Y/aREiiOKPhEXotAEFywWzk5+bBFc0kYchWHBPWumvV8uxcHAJ7ViWVqLiYKxwo/WgZc0xX27E+6OScVqsARkcZ60JEkSqqRhVAx9aVt23oDx39KBEWADkkHGQeaQcdB175qR/UZ2/w5HNR555OCaBjTnORTSAB6intnDDGT25qEkbT0HrQB7DF/qY/wDcH8qfTYv9RH/uL/KnUCClX7w+tJQv3x9aAOcuAPtEmD0Y4Of89qrYG4n17dKmky1zKOwPH58f57mo/lVhk9u/b/PrQMYu5RkgNnt60bj3wcc0/wC96YH+f/r01gG/z19eaAEyAQMD61IDx756Z/z/AJNMA6expsgYRNg8hcnnp/nigCZSCMcexqORBjPcHPT/AD/+ugY2gngmjj+9wf8AP+T+FAHpXhO8+2aVFIeWHyt9RWpquj6fqcXmXVsjyRodsnQqK4rwRfrDPPaO3BHmLk/ganvvifo9nqtzYTyMqKdqyqM80CPHfF/gy70zWZk8rzIXG+KQDgqfb1qtoWmOJU3opZWGcnHSvTPE3jvQbnTo44WMzEghiOE9c1yp1fRJLmB7WUAsDu3cbfQUDPTfD8/lWSJheB2NSancqyHJ6ZHXFYem337kMjLt7f5/z6Uy5vRJuzk5zgUCMW/lLyNgcAHHHPH+fw61zV6nGTjGeQOOP6f5Peuiu5FG4kA/h/n/AD7VzOoTAA8/maBmNMd0nTHtjH+fpUYBH0z/AJ/H3oYnzOh+n+fams2zlwq46bj/AJ4oApXzTwXvnRscMOzdPeu80C7u7zTFuLtVDtwvbcvY/wCfSuHju4JNQRriNpbVQd6r1b0+uDXdaTrFnqYaOJv3kYHyFcEf570AaxYuDn1yWPf/AAP+FRg5ySPlGck4P40pyhO7gHqf/r0pGeCBn2oAcfuEbc46jPTn/GlyE468Zz3Pv9aaynJxjGOPY07gDt9aAHZ4x+AA9f8AP+FBAU8evXpn/I/Ko9zg8KCMU9m3jOMMDz60ACncSvGR/n/P0oAOzrn1I5FC5DcHjA5/GowD6Y/zz/8AroAcR24zjr/n/P5UgTJxxkcikwRJlehXGPxp/wAwbcpPrxQIXY2NuOenX3/nUez/AHc/5z+HvS4IzgnHvzSjO3+fNAxvQemK9J8A8eH5P+vhv5LXmxILYGPTH+f5fjXpPgLP/CPyH1uGP6LQI6c15J4uz/wlN99V/wDQRXrRryfxgP8Aiqrz32/+gigDEA7072FAGB0pwHNAC49KeBTR1NPUn8/agBQOcU8dP1pAKcOMelACqRmnikA5+tPwANxIA7k0AKvTiqGtazBpFtubDTN9yMHn6n2rP1jxPbWkbxWbCafpuH3V/wAa4K6upbmQyzSF3Y9WNAEl9NJeXBu3OWdstVGYfNuXqOtWYdzRSovbDc1AyB8jpjktQM17DV2+yLazOrR5yFfqB3x7V0C6XOsS3GnzLKjDcY94BA9q4JuHUx9c8ZroNJ1trMDKRzQ5+ZHHT3BoA2X1Bo3CTRtHIOoYc1etNXTIVmxjuDVu8tIda0hJmmtYYwNy+S2WJPbA5zXG6np15pzoVkEq7eSO3saAPSB4htoLLClc965/VvFkEtr5YKhvWuHe+nKESbuOtRZluH/dxHPQE80AFxI8rkn70h6VpaNo81/cKkcZY5+bI4X3NV9G0qfU7zYgJAOHc9Fr1Czt7TS7eO3jKoCcDJ5c0AJa2yWNtHbp91R+Z7mpCCe4qVgSc9famDrQIjxkkfnSFR0qTvkdzScdaAI8cUzBzzUnf603PPSgCMrUZFTdaYRzQBB3peadjJo24FAF3R/+Qiv+638q6Kue0gY1Ff8Adb+VdDQAUnailoA5PxJ/yE0OekQ69OprIGRuP8QOcela/ib/AJCiDGcxAfqaxz0xnjt60AUNShjmtmZ0zjoema5Voj5u0ORjgiuyupFWIuy5XaQQfWuUaB0Amfu2aBgLFsAAszHkDFSi0mPBUjiu5tNFhe3e6dlSEQhs4qPwxpsWvX09sgAWHD5P8S5oEbnw5tktbHLph3b0r0mBsjpgVydtaLpUogXA9D7V0tpMroPvZoA0Aewx+NIzDHNQmXA9P50z7RgnkDmgCWQ4UYUH6ViX9ukuc5HrWnJcjBGRtx071XA8xvnzg9KAM7T9HRroSv8A6tDn6mugC8DGMCmgbANpAUcD2pskgTqc+mO9ABxvIJHPb1rgvHtkQkN6uC8D5OPSu4Ulzu6Y65rL8Q2Ju9OlG3hlORQBxq6k+o20YGQzDAA71ZXw3bW1q1xOQ8jDjHQGsfSJDaS+U6Y8ttoJra1TUg1lsR9uemBQBweukhZgV4UdxWLYsrOnPOOK2L9vNNwSuSV71j2A2znbkEe1AzaLeuB6Y5ppzjjkd6UAYGTz1HFMcjOMdentQA3jJGO3UnpTG4YH5enXFP457mmn5+3QUAMfLH0+lRMueuDUmeu3uKYcYznvyKBHsMX+oj/3B/KnU2L/AFMf+6P5U6gAoX7w+tGM96VR8w+tAHMzJm4kx3Y9D0/+vTNvOMd/T8/wqWaP/SpMDksR16/571ERyS27GOx/KgZGoABG3nOOTn8PrQMdOPWj5lXBHGOueg/z+NOwCQRxQAw8H0x29/rSrtU7gcheQB/n9adtAI4GfpnFJECysccqcUAKOCQcDjPP9f0pTtwRj8Peoy26TGDlff8Az+dK/I6dOtAEthcLZalFcEFk3YcAZyOhrs59P8OmyU3enwNbn5lby9x59xXDlVkTPZh9M/544+ld9o1jJb2cNpdskscib42HTHcfUUCOP1PR/AGxkFu6t/FtVv1/+tXIXnhfw2zb7RJzzkqWK9/89K9kvPCtjMhI2jPQEdK5a+8NwWkjbHUKMY9f8/8A6hQBzmnJ9khKKWCememP60s95sJ6D/P+fzqa58mNWCY6dc9P8/571z93PzhDyfQUAJfX7kn0Hp1/z+tYTyGU7ievQ/1qZ3e5lEcSs7HoFHX8BW/pvge+ucS32YIjyV/i/wDrUDOYt7a5vZhbWUJaQnlugWtx/B1va2wkuXM03VmJ4Hrgd8V2cdrY6PbiG0tS7+gHf1JrGv7O7uHae5dxgcYOAPQf/XoA4yfRGi5yJCeVcHj3IHrimaJHOupq9rA8jRy43gYUDPPJ9s1mah4lmhuJoNO2LFuO5iMhj6j0q/4T8T3X9o22mzpG0Eh8tCq4ZDyc++f60Aeh7to+Unrx7CkxgZ46dc8Yp5G3kd+eB/n8aVefT1/+uPagAyS2cH0FKFLHgdqQ9cj6H1pw57fh/n+dACYycYB/r/8ArpCRk/MPTp+VOIO7pnP6f5/+vTcEOy9QfagBQRz6H/P50u0Dk/Wo1HzMDyQ3HNSDHv07UARyKR836H/PpTyDtwDyRwaR/lk24ABHGf8APSlTAGBzigBCg3cE+3+fp2prDnBz+JzmpsdR04zUZA3FmGOMD+tAEe0dcDNek+BDnQJP+vhs/kK86OBjj2r0TwL/AMgGXt/pDcfgKBHTE15X4wA/4Si69wp/8dFepGvL/GQ/4qa4OP4E/lQBiKOKOaF6Zp4FADRnkUoP40ppcEjHQ+1ADwQDmpAeenAPNRqiqmWOPcmszUfENnZoywus0391TkD6mgDUury3sIGmndVX9T7CuI1fxJc6gzRpmK2/uA8n61RvLq51CfzLhy7dQOy/SoTAWU7iTgcYoGVM4jJ45NOghMhyw4qVYfMEan7uSTV5YgFAA6UAZpb7Ldb9u5SMEeoqrcSiVysYKxk9+rVrXNvvj3Y5BrGlQxSYPQmgBEeOOBwUYzHhT2ApsTtHIvPytwc05QrSKrHCk8+1XLixYQkqrfLypIoAZZahc6dcb42JVG+ZMkBq6j+1o9Vsz9ksQjLx+8YEn3HrXKW8qsfnA6Yce3rU8gu7GXZbTSJHL/cOM0AX7m2FsuJvmmPRfT60kJltnFxbYI5CkjI6cg1W+0ywExM2XA5frmq7B7g7V3HPHHAB/rQBsWPik6Vp/wBntrRTKzEvIx6n6VoeGnvNf1wXd5MWjt/nCg8A9hiuV8qSJXBAbB2suP5VoaBqv9jaksxBaJvlcd8UAesMvFQlB15PtRbXcF7bLPbSB42HBH+etSYOPSgREB2xTSMDg088mmHNACfXrTD3p5656032x0oAj9aYec1J2zioyRnmgBOg4pMU+mkGgC5pH/IQX/daugrn9JH/ABMAf9k10FABRSGl7UAcr4l51BVx1jHP4msYAE46DPQ1seJf+QlGMZzEMD8TWLwDjIyD0FACTIjLg/dPUVzd7BNHI0Q5jbo1dKQWwFOD2zVa6t1lXdu2jHK/4UAdX4Tjj1jw+dNL7nVArDvmr1toy+EZxfBXZQdrkDkr6VwukahLo96LuKRg0Zw6juten6V4ssNai8qdo/m4JagC7LPDeRRzwgMp5BPBwatWsmxRkcVX1B7M2qpBIquh421JasNigdSOfagDSZvlyO/Q1SkyTzzzVkDIPU+wqN0J6DkUARJktnPXqcdKtIPlAIJqOJCAOam4HqcCgCK4ukgQ5bt0Jqok5lZZpX8tRyM1HcW7X90keG2A8kVc1jRRqWli3STyJkHyOOn0NAGNdeJbOG92wyJIf4sc4rO1zxjG9i8MGd5GAwNZzeBhpEE15dXT+dglWQ/L+NcXfw3U6YRGRRyzdjQBo6be/abmZ3OSx5NWr2Y7BgkLg4A5rI0zEeFb5eCMjuauTSYjxuyVHQdaBmXcbvJmZs8DOQP0qjp0D7GlkUKzHha0JiWjYkHJPehR8qgZ69aBCnBJGBxUbfc/HkVIc9Mc+pqPODjbwffpQMZ82SBjn1pDjOcYx70pxnnPXqKaeeBjjjNACHg5Axj8qhYDPJBP0p/Y+v1phY7cAdepoEexxf6iP/cH8qWmxf6mP/cH8qdQAU5T8w+tNoH3h9aAOfuMC6k4HXGR9aqnI3E/d65/p/hU9yf9JkJ7N+HWoSxOR1JHIzzQMYe5xk5/WnfwjjAH6f59aRc715Jz0PelIzwB+INABtO/PPAp2QGOeA3HWmeY+7nP+f8AP4UpG9sY6n+tAg4DM2MsByO9I6kjqOvrx/n3qREVQccdsZ4pjfLyBgd+eKAIwXTkdVOeev4/59K9B8OaXd3PhsPNcAPKfOsxnJjA7k+/pXn6g7z82Oep/X/69dT4Nl1AXV3Ok7Np9hGf3B7M3O0ewGTQBT8QeJ9Y0Sbyb+x2f3XU5Vh7Ef8A664XUfGV5dNhMAd819A3+k2mt2HlTxKysMqccivNNc8AXFgzPaos0YOQpAyPp/OgDzQ6lfXPCRuzdiBV2w0O8vW/fOUBGCqnn863U06ZpNqwkFeoIwFrcsdPa0iBWe1MhGQplAA/XOKALnhnwva2EayCD5yM7m5NauuQXyWqtYzNDsJBCLnd6Vx2p6rqNkSbrxZaWqAkiO2AJGPpmuQufidrFkXitdUkuxjAMsYKe/XmgDq31S5tCz3t8CqdSwAI+hrz/wAXeOJtYRrCwZhbZ/eTYwzj+79K57UtRvdSmM2ozseciMcfp2FZryFhwAsY7UDIyBng8etW9MufsWq2l02dsUquT7A81TpQePWgR7vGyTQpIjho3UMrDuO1Bzyec59e9c54HvGvPDqxyOS9s7Rgk9F6gfrXRbFDAHnHTB/z/wDqoGP2kADvTsMO3FISD1NO56EYIoANvP8A9emEZ4H3hyPrUgwR0/TPt/8AWphUZLE445OaBBgKynj5h36AAdPelGFOMnkZ5/z+FNBJGRjHYjnI/wA5pV2CVSTgYwKBgTxg4/GkAyQRjrTl2kYwRnnr0FIARzjv0AoAQnPAHI/z/n6+9ICCnfB6nPX29qVs5bIwR3zj/P8ASkWMbDlSCevP9KAEGDgnkZ5yOK9E8DcaFKO/2hvr0WvPlTGRtIIOOvSvQPA4C6DIACAJ24J6cCgR0h968z8ZD/ipJj6xp/KvSya818a4HiJuOsSGgDCGAKcMmm44xgUya4jtoWlkOFXkmgB7uqAsxCqOpJrEv/E8UJMdmvmuON56D/GsPVdYm1KUqpKQZwFHf61DBbjAPpQMfdXt7fnM0zFT2HA/Koo7cA5PbrVpYxnpmnsnbjpQBVSMGTIHHSnSjah/KnW5CtsY8g06ZATxmgCtbAtDG2Ox6/WrI4PFR2q4tYwQe/8AOpdp78UANkO5GUDGOeKy76HcGwOV71qkEHd2xUbRbkyB1oA55CCOeCK6rSZd9kAy7hjBBrm54DDO4xwea19DmAYxnv0oAy5rQrNIYA25WOVxx1q3DfqbLynHzIwIJ67c80xvOn1Jo1uCqFyMDsM07VrIWriWI5XuaAJGjE08YcqYW6OnU+g9qv28cMb+XDFzj7zNya52GcqcISFJ5UGrbTyw3Cvu3dwcdRQBdvdtrqInkGYyhJA7kVmXOCkM64VpASUHYVb1mdJpYY1XdgbmGPXtVF0eR5JhGV/2ewFAGvoOuTaRchly8Lffjz19x716bbXcN9bJcW8geNx19PavGI87Nw6Z/Kui8P8AiF9Jk2sN9u5+dc9Pce9AHpRHvTMfXmkt54ruBZ4HDowyCKfgDvk0CI8cc1GwIzUp6cjimNkjBoAib3qPbz04qZh09qZ9aAGFce9A5pT1+tGKALelKBqC46bWrerD0v8A4/l/3TW5QAUUUlAHJ+JiBqcWehiAz+JrFAUkgY68Yrb8TgG+jGeRGD+prHyvpQA0jkHAIx37UhXHBAPofannCnkYycYx/Ojk8nn2NAGPcvsSRON6nj3FZ6Xb2j70Yq/sa27y0in9nA4Pr7VnPoxJKiUZI9KALuneJ555445IzknG/ceK9f0uQtaxk9do+teGw2FxaXCSKchGByOle06VNutLd15DKMigDfU4HU8DrTxyv17+tRKw+Xp61LuJXtzQARgBt3cVN5e44zjHf1qtnjlvl/Wp85GASQfegBGkS2GTjJOOKsRBpl3dE65PSuV1SDUb/U4xaOsQiOctnafrUdxZazeuLa/1eK2tu8dvnJH40AausanpLxvZvcLI7nadvIU+5rmtXuND03Tv7NMyPdSccDhRUeo+EbKKI+XqE27+Fsgj8RXL614Ta0hNzc6mJWYfKFHT60AUAkdvK4Q7wTxzwfemznb6gkcZPes21hunbypHAUnANa15Fs2ozZ4xmgCuUJtSTzk4qIDA27SF9KsSAiyUFh8zcYqvkk5A6nrQA5sYBGf8KjIONwx9KfuBXIA9OO9MZioGBwevtQMY2B05J7+lJnAyfYUrehx65NNJGPcHrQA0jngfSoivXqAT+tTEgYwOo5qN+n+c0CPYI/8AUx/7o/lTqbH/AKmP/dH8qdQAU5R8w+tNpVPzD60Ac5cp/pMmehbvUWwAfX9all5u5cZ5Y8Z4qNlO3pkg0DIzkAd8dM1ICOMZ9SfT8aaBnsTjj68UisSBzmgBSpZsBefypSA3cgZ9KAW7Yz6eopc5OcknvxzzQIbk5Ck5zk5prcgYPuMetS/y6Yx0prDPQ98/5/x7UARFQBxzjoeld34VmsrfwhePNKqqZH8316ADjv7VwzZI6r0zn/Pb/CufuPE1layGJJZLmNXV5Y4PmDYPGfXpj1oA+j7YhLeMcYCDrx2rIXxPoepSzQWeq2srRHZJskHB9M9q8H8TfEjXdcWSz028HlzLtldFKxqD2GeSR3PauIWwS0RnuLmQZ5KBsBm9eO9AH1NetpFlbGd4FmbkhFXk465rxHx1d6PHqcxs4wzOd6Kr/cUj9KxF+I+vf2Y+nQzfuyNguJBlwmOB7kevWuVeRAoaRiVz9wHlv8+tADpmMrtsxjqWB4H1NVJJkj4jOW/vkdPoP61FLcNKNoG2MHhV7fX1NTQWudrSDPonegZHDavMfMlzs647tUBwST6cCt9YsIGcgZHUjj6+wFVb7To4d0ry7FPUdzQBink5HSlH09iaV2DN8owO1N9KBHW+A9RFtqz2cjKi3C/KScfOO34jNem4Jxj8B0rweN3jkV42KujZBHUEd69e8Ka22taSrzEfaYTsl44Po340DNwN9P8AH/P609evB6c5pmMsOp/GlIXrnJPBoAXtyc/5/wAikbvyc9aUY+g9c/5/+tSHPoaAGZULgknHT6dj9KXOT0OPr07fzoTO0jH0J/wpQASQCSRwKAFHUUgbDfd/XNKCMkdQKDnHGc57UADctkL+ff8A/XQOBjJH0/z/APqpWwMDHJ7etIoCnH8zQIOck9AT6dK7/wAEnOhycY/0hsZ+grgduWxjnp/n+td74K40OQ56zsf0FAHRE15z43H/ABP0b1hX+teiE15942UnWoz/ANMR/M0Ac6OnWuR8Rakbm5+yQt+7j++R3Nb2rXn2HTpJAfmxhB7muIijYtubqeTzQMljjGBxV9Bg8VDEoyOBxyKn6MPegCRRzSsAeQabgg5FISTyp5oApP8Au7sdt1W/vpn0qlfNuRZMcq1WLUsSTnPGaAEkmht4UaSZR8v3AcnOemKqLezzH9xbsR6tTroRJfRyuoIB+bNabAD7pG1hkYoArQx3B5nKbfQCpZAeval3c47/AMqVj70AZl/B5kW8feWq2nvtvYyD3wa1mAx7Vishh1Dy+gJ4/GgCAXDLKzKerE5/GtJdSjaMCYAgDBGOtZyuI2KtEjEZBBGKAFDKM8EZHNABL5LSM9vkKOoIpd+6NQ2QF4B9as/Y96BosHP61VltpFJCksoHTvQBe0+VMnfgsxyWI5q7cSKdMmcKoXOFxWJArM4UEAngZOK0NRkAgS2QnYg+YjoTQBQtT82OSCORUhjMcnXI7VHE22RT0GcVO52sxxlT1oAv2Gq3elyh7eUhT1Q/dNd/ouu2+roVGEuFHzRk/qK8z6xZXnHP/wCurFrPLbSx3Nu5SRDkGgD1gpyaiK4Y+/as/R9ft9VjVGIjugOUz19xWoe1AiEp355qFh6danc9fWoieelAEY+lBHzYNP6nrRQBc0wYvV/3TW1WLpp/01ef4TWzQAveikpaAOT8THGqx4HWIdfqaxs8YJOPX0rZ8TE/2kmDwIhn8zWJyRyD1/GgB4LgH5vbOetICBgAk46/Wh8scsRx3pCcnj8fegBvYFjkHnntQuBhvSl7cZ5z1oZenqOpxQAYGfuAc+tdj4dnZ7DaHzsOK43ODhvw46mt7w1cNFO8LYAbkZoA7q2uy6j0FW/NJUAdPaueeQ20vfk5B7VaW8+bIPXnk0AbAlQgAnD9s96ckwBJ5HY1nrOGw2QGx0p/m9gMg0AaUTIhyFxnv1rJ1y5i8glYPMdec1MZsAqBhiPyp0WnC5H7xtoPYmgDy7Utc1LzmWOMKgyAetUEu7u9T/SUlaPr14r2NvC+mLG3nRqeOvrXPaloNn5DG3UAAHAFAHnb53Y6AdBj9abdSSTyfPjAHOO9W7+NrWXY2Rx1qnbo9xdLk/Ix5PqBQBJdkJBboByBnmqp+9kdWHOafcuJbqQo3yqcLTVwOV6+poATA4XhR6UMM4HekI+X5eo9aGO7GSQaAI8jrng9KQ4J4waV19DkgdaaxwQMYzQMa3RtmMk4qJuB1ye9SkZbOQvtUTeuPyoA9hiP7iP/AHF/lT6jh/1EX+4v8qfQIKVfvD60lKPvD60Ac3N8lzKxJznoP501h78HtVq6AWWTHPzVXJ2xnnPPHoBQMiXhiW5zinKAvAGM+3Jp20MOoxSY2sFOP8aAGnJxj8x3PtTgM7WBPXOcdaCCHK8HvzSsAoPX1GD1NADGBHGM803dweRz6/56fzp7Nkgg5zzVe7VjbTDkHaf5UAcbrurXWoyyw2u4WyEhlHWQDg/hntWJHbOQGuiscQxwPvH8f896s2F3Dplh9onLF2PCZ5Y1hXuqTXTtubCk5CjpQBoz6qsMZjtoxwOvYfQd6ypJ2mYyTuWY+pqq0jH+I49BTck9P50CLD3GeBhRUccMl0xCAlV+8x7VYstNkuiGclYu74/lWjIVhhEMChUHoeT759KBlVbaOF0CHzGzjOPyI9KtQr5ajruPK/T+lQQwu5Bz19vzq9uS3gMspAVepAxk44/+tQAj3UdlFvmPI5VR69q5y5upLqXe54/hUHgUXdy91NvcgegHQVB3oELk8UCkpaAFHWtvwxrj6LqiuWP2eX5ZVzx7H8KxO1ANAHvFvcJPGjoQVYZBHQj/AD0qRjls564FcB4D19Fxpdy+0jJgJPX1X/CvQG6Z6Af5/KgYhBxkcHsQPypN/wAv4dB/SpMcY4JPrTMZ5Bz74oAU4DLnHPqfajYS44GCOQB71G5zGo284xSorDv+Cnp/n/GgCR0K54PB5B9abjBBDA+oHapOo6j8DSbTjg8YxQIaMEkkjk8010IbOTwM0vlgKQB83b+lNC55DHnp/j/9egBw9D+Nd94M/wCQJJn/AJ7t/IVwCIUOAOD2Hb/69d94N/5A0ntO38hQB0JrgvGw/wCJnC3/AEy/rXeHvXC+NztvID6x/wBaAPK/E1x5t3Fbg/cGT9TWbCAcfjSXkpuNRnkJyS5xUsS4UUDJ0G0cdRUhXdHx1HNNXjninggdDQAzeQ2KY7c80THbhwfrUdyfkWQHkdfegCvdEBiD911/WpNNfMRPoMCqt7JmBHB5zVuyXyrNd3BPzGgBjbZL/acHA6VbH7rETHCN9w/3T6fSsoOTqBYHmtgbZY9jrkEUANUNyO+aX2xUasY5BDK2QfuOe/saexI9qAArxjNZuqQ7ohMo5XritDr/ADpjAYZW5BGMUAYotpLmEzqMsOPrTNnyKw7cHPtU4L20uzey7TlcVdeC3uudxWQjPHH6UAVI2ITcz4z0UVKGVgqxr879T3oTSlOfKuRnptYUw2V5bOWVCePvKc0AWLzT4UiVi373rJjt/wDXqB9Lkit1mRm2scA+tQF5nXyUUli3JPWtO5vCmnQ2iYIjwzsT1PtQBkRRiV2jJ2SDOAP4qnZC8K45bHHYkf41WcGOLec+ZK3yj0FTs7puWQYZO1ABHmI+tSRuFYj+HPSowWnXr830pr/LJ7nmgC4pZHV0YqyngjqDXeeHtZ/tO3MUxAuYx83+0PWuBU8cnpzmrWn3T2V/FcIT8rDPuKAPS344qErk1KSHUMOhGRTcUCI+/Sl+n50p4P8AhQOlAFnTRi+X/dNbdY2mf8fqn/ZNbNABRRRQByfic/8AE0T/AK5D+ZrF6Ek8cYwetbPiYf8AE0T/AK5D+ZrFPLHPJHAoAUgAdtue1Owdvzcd8Y7UzPYghPSl3BTnk560AJkDA5/OkHzHPqfWjJA+YHjrnrTQN3PTHY0AO5PXHHT2q9pcuL6L5s54x6VRb/Z7d/Wp7DMeoQuqhiHBC460Ad+4+2WBCnLp2PFYYnkikKScOD0NdPFFHcRJdWWB5hw0DHkH2rJ1qzbzC/kFZR1yOtADrW9DADglaum9VeGAyO44rkk+0ByI0Jxy1P8AtzpgTKyHrkigDpxqkKE7+oParKayqLlW4x1PauIuL9iMcsTyOeoqudTKDChs9dp55oA7i68Tq0W1jlyMcd6rnUlFjuSM5xzXByalJvaQYy579qifXZyhj3nJ6EevvQAzWLxprl1z0b8qpyXItbb5pV3uMLjsKzrm8jhdnZxK5Pyqvb61myTSSy75GyW6gdqAN5ZosANKiY7HrUqkEblOQRxXJSJ++3cnHPFS29/cW3IYnHVT0IoA6kqpAOcEjNJsPHp6mobO4S6gV159c9qnZm7gDnAoAidWV+TTSAemSScc05vlOMdeaTHHAzk9qBkWcZBzt6UyQ5TFPbIXnn3pjDK4HA9KAPYYh+4i/wBxf5U78KSP/Ux/7g/lTqBBQo+YfWilX7w+tAGFdMPtEmBn5ucVXyd3PcYI9qkumAuH/wB7t/OmY+YAdTj8aBiDpjjI/L/6wppbnGOQcc/yp+MEkHOR+VQsrebuUnaeox0oAcCd2Tzk07d8vIAPf3phyG9cdSaXoRnp7UADDaCw4x3xzSOuUIxkEY6/54ofJBHt+dU9R1JLCw81kBkb5EjzjccfpigDyrXENvqlxbsRiNygA4qlFZyTrlUYjscYH61vXY867lvZvLknf1GAoHoKy7u+mkym4YHHyjHFAFY28cStukDOByOwqxYWP2g+a4CQDp6saLW0D/v7oYhHIQ8Fv/rfzqeWd5jgcIOOBjj6f4UAWnuAuEjACgc4H+f8iq4BdsyH3IxkD/P60BTkDHBAwP8AP8zVu2gLtwvTuD7f4UALEq5LMQqAZZiev4/5Hauf1PUDeTbU+WFOFHr7mret3y7vskBG0f6wgdT6fSsWgAoxTsUuO9AhuKXGBT9tLs4/HigCPB7dqMVIFHX2pCtADQxVgQcEHII4xXfeF/GW5kstUbnpHMe/sa4Eik7+1AHvincgxggjjnr+P9aBnv09TXnXhPxWYHjsNQfMROIpWPT2Jr0WNiUJIzlevtQMQE7W5xuOSSP89KRSclRk/UUuB1HQdB/+vvSLw/HcY6UAOyWGCcetKFJHB560nU8f/WpUbdHlgeOSO+f8aAE+Y5Pp1pm07zjdg85zTkyBggHK8kU/ouBgYOetADVUjHTtgZrvfBv/ACBpO379v5CuB3jnsfeu88GcaLKPSdsfkKBHQseK8++Ij+UsUvpE9d+a84+Kr+XptuRwzbloA8ih5Yk9zzmrUTjcVbtyDVaI4fB71b2jIb37UDLOD1B96DhRnvUasQcg0TbZkKElW7EetADXKlCDyD1qqJvlaJuo6cVXeWW3k2yc85B7GoriTJEgP1oARnDx+U2eHH5VqZ2x9Mjt7Vjr89wnPQ5NajH5QD3oAhtIw1wzY6Hg1qoeM+tVrOMLk8ZJq3kYoAZIqupVuQah3GNgkrZB4R+x9jUzNg4NG1XTDAMG7GgBuCDz1FMfBbNNeOS3bbG6yqBnymPzL9DTldJQfLzuHVG6igDO1CHcqyYyycnHcVXt3VZlmc4xzitSVQwI/nWFMpjlKnIx0oA2YJfts+PLyc8beoq8gMLDzJFAz1ZsGuZSaSE5idkb1B5ppZmJZ3LMeck9aAOtnvdPUDeqOSOMDJqhNNYypiO0wx4yTjFYHIXr1PNOznqO1AF8Pa286zSHznQ5VFOR7c1Tad7maWSU5aTJNRlDjg0LgDvk0AW7chfrTrnBKPnkVX38Yzgkdqe3zJu9DQA/fuXA7mphzx+VQKOMg9KmQ0AejaBdi/0qPP8ArIv3b59q0iD6VxvhS/S1v2gkbCTgAZP8Xau0bt7mgREw45pCpqQ/5FNPQZoAn03/AI/V/wB01s1j6d/x+j/dNbFABRRRQByXicf8TGMjGREOT9TWNjjJAIJ5ra8TkjUYwFz+6HfHc1h5ckAIu0DrnpQA5wO4we1N3LsOfve1OGc53ZJ5JxTduMDOccgDvQAYBI460vf+po6LkKD360hB25YfLnsaAG8sMDk4rY8Hql/rNwgAZoo8H2zXMarqBtI9kbHznHX+6K1vhbdG28VgSN8syFWz69qAOrsNQVdQaxvJfIuEbaVc7Qw7EGuolXVFVUCrdQ9BnBYj61W8deDofEOn5tlWO/iBaJxxu9jXk2m+MPEXhi7NjNNIwR9rRT5+X8aAO21BhFdny7XyJCejEof8KoT+KYrMGK/sAwxwxX+oqUePU1QKLzTmcjqUUMpFZOoTafeqTaN5IPWJgcUATvrvhe5hz++tpAOmMg1my32iBC329j3CqnNZNzo00nzRx2ueu4E/yqodFnRcuxB9BgflQBZvtWsVjAtRISfvNIP5Vhy3TTH7zEfoKsvYYUOePqagjh8xlt4ELsThSByTQMgLDdu7iljDykhFJI6GussfAzRRrNq8jRseVtoxl2+vpWu+jwQRbPs6QRdViHLH3zQI4JrWRU+Y4zznHSqsqsu7fx6g966zUvs9jlpFVpsfJEOw965G4meVi7HcW60DL2hzlLgxE/K3b3roSMBT+tchZyGK5R+wOTj0rrc5AcfdPIAoATphuMn17VHj5TT8EnHGT29KQhW3Efr2oAiIx781GxwDjJI6kmpjg9sVC4+TAxjuPegD2OL/AFEf+4P5U6mRf6iP/cH8qdQIWlX7w+tNpy/eFAHM3Abz5B1OTjv3pecAr2Oc4zUlyM3UgPdvpTGzkk80DFJ4BH1zmo+AxGB9Kfn5FwM8dRScDOBgHt/npQICRyBg56D1qLom3IA9akDAs2euOtR9SeOh5JoAQNuUZU5Pv7/zrhPGt9KuowWtu5HlxbzHjjk9ffgV3u3jp149/wDPvXnniFLbUtXnkdiBCTGWz1x1/XigZzb301zIY9yHA5ZRwaksbRX3XNwP9HQ4C5++fSiOGOS4S2tlKKzYz1+p/wDr1dvlZSsKIPLjGFXp+dAFOefzpCSBt7Kf0p0UXmc4YAHAJ+X8v8akjhkIyyEqeQTwD6+4NXIrf6fTuPT/AAx3oAZHCo6429OFOKffzDT7J5VI3MNoBPJP9cflVqGABuV5HbPb/Dtj2rnPEV2LjUPJQgxwjaMDAz3oAyOSSxOSeSaUAmipUXA5yO/XFAhEQnp9KsJFj3/pQqDgH+VWEjJP3hgfj25oGRCMZAI7gfjQYOvBwfVat+T1XgHHp3/z36c04opIYKevTGeP8e1AGf5YHXPPTIpjqNzfX/PNaJiB42kH9T/nPX3qtJEyEDAyBg80AUz0plTOhyeO9RsBxyOOtAhtejeC/Esl5H/Z13JmaNf3TEZLj39684I9u1TW08trcJPBIY5YzuRgehoA91RGXg5I68/5/WjH77nnIqloupxatpkV1CRgjDL12Njlf/rVdY8EjHHP40DHuG3L83c5/wA/0p23CY49OTUZkLqAvUjggdP8akDHcitt6EkjpQAikAkHgn1H+f8AJo4B68jrQ7bTgjkHHvnrUSgZ4/nQIkwSOuPwrufB3GjSdB+/bP5CuCPB5I6/lXe+D/8AkDSY6ee38hQBvE8V5r8Wwf7NsMf89T/KvSSa86+K4P8AZli3HEp4/CgDyYDIHrViKQcZ49agXGelSrjuPxxQMlwUPHIIpGAfHUUobjBGfegjjjtQBWlIbMcy5H8qypkaFyv3lPQ1ru4clWAyKpXA3KUbHsR2oAgtFLSA+laLc4FVLBRgsRVmRhlfWgC7FwMDrU47VXhORU27pQA5wOtR5IUgEcdPamyOcYFAcrn3oAzxBd/blkIP3slvar1zbpLhwSkg+6y8EU2SRwNxI9hSeYdpOc0AVTcujbLjAYdJFHBqpfqTiQdu4q8wEwIYA5qlIpiJQj92Tj6UAVliLYxyT2pTEwbBByBU1nmGck4wB3pWuCC20EuxyTjpQBXdSp5HWgDjnrTnBB3SMA3p3qPfuII4FADyAaPU+npRntnigdPrQAuOasWyebHMfRetVsgZzV+wX/RZSOrKaAKIkKjFSwkkkk/KRxUP8WCKfFlm9h0oAuxyHeGUkbTkEetem6dc/bdNgnIyWX5vqOteXxkYwOM16B4VkV9EVQ3zK7AjNAGz9Bkj3pcAnp260BcrnpzS0CJrBcXqkf3TWtWZZf8AH0vPO01pUALSUUUAcj4px/acf/XIfzNYu4YbJ+UDpitfxWzLqUezBbyhgfiaxkRhnJxnqDQAAkt0OM+vSnsEyfn78Gm7gASFyM4oAbHUdM9KAEGUyMjbml+644AOeTmgYHLdcdKhuZdlrMccBDz70Ac1cz+feyucZ3YHPGK3fBziDWi5bnZkY+vauZG5NrJgliQQa2/D9yLbW7OSQAr5gDL7UDPpGyy9jBMTlmALZrmPHXgODxHb/a7VUjv0HLAffHoa6e0K/ZoiDgNyoFXQfmHQAn86BHy3Klxp9zJY3StHLGcEdKu2Mk8rfZ4IPMmAyBu7e9elfFTwdFf2jaxYkLcxDMgHcV4jG1wtyDG5STP3s4oGb9/earYY8/T3gI4DE5FUW1q6dVdmAz0GOlRPPqTNvmnL4P3XOQaSG1nv7yKCBDLPIdqqgzzQA+FLnU7lIYw0jynAVR1Ner+GfCMWixrJOYlumHzzydIvZR3NWPDHhWDQ4NkOLjWWH72QnEcA9BWzdx6dpcDXWp6gGmHO5DlU/CgRQuZEO6GwgKsfvXEo3St7/wCyK4nX9etdJDw2ri5vD96QnIWqfij4hPctLaaQDDbE4eZjl5Px7CuCcvJli2c+poAkubuSeVnlOXY5LZ61AAXbPSk8p2YDu3oamZfLIU4yOKBkQO0kjHXpW9o12zqbdsnaMqf6VguByp9etWbV3SRZFOCOnvQB1BOHOeO9RkNyCTjGaUOssSSL/EMn60h+c9+OxoATC4A6455NQv6Yx/WnYIYADK46AdKjbOfvZ+tAHssf+qQeij+VLTY/9Un+6P5U6gQUq/eH1opV+8PrQBzk74uZDwfmPtUeWJB7YqW4UfaZSRxkkgn9ai3DOCO1AyRTwBnkU04GRx1qPOcleOR+Ipc/MoBPXLc9aBCN98Efj+P+NA4kLZ5Jz/8AXpwAbA6e/tSHHPtz/hQA15B5TEkAgE/MTgDt/ntXkOo3itdzgPkGRiR3PPpXqOqyi20u6mGDtjb5c45I9/8APFeQTSBX38Fl6e+KBmhoKs9zNcOCAq7Rj07/AKVau2AuChBJC5OTkE/57VLpsXk6YjOMFgZCenJ5z/n0qi+XcszjLHPDcY/z/OgC3FPAdyycHHUk8n0J9fei41O1tEOZPMkwflQY9efbNUWjBTIx/wABqs9t5rEMqk46H9KAIbrW7qcbY2ESeidT+NZ2c8nv+tbcWixyclnXj73Wpr3TbGwtt8295G+6N2KBHPhSCQf1qxGnT3/ColwTkn61biAyAeoODnnp/np3oAsxRZA+7gfXt6j+n41ZSH73oDk/h0yfai3XaFyOPrn/AD/9eryqoJctwW6evbHp0796BkENmzqzcDLYAxye3P6/ypxthj3xnPb/AD/+o1eii24Ubj1HP+H4A/nipNvAx/n/AD+tAGQYygzgjIxxx+H19qqSRc4+X2AGfy/z9a2XhwSAFPJXB6/ify5qjcKB2zzgkAY/z19KAMp0xkjkDuO/+f0qs4welX5VChuvr8xqlIMc+/NAiD6AfSlBobrSUAdp4A1XydQl0+Q/u5x5iDOMMOv5j+Vekbgx4I/D/PH/AOqvCrK6ayvoLpPvQuH+uK9wtpBcQJKjBldQytnrkf4UDJFGWwO+TihuJFPpzSgOGYsM/wB3/PajJ34YYPuOlAC9Y8HHAxTcAZ/X/Pr/APWoBPTbwD3/AM9aXpx26UAMwRziu78HZ/sR/wDrs38hXD5BHPbnJ5/z9a7fwh/yB5On+vb+QoEb5rz/AOKqk6FatjpP/Q13xrg/ip/yLkB/6eB/I0AeQ45qVeBUeCc1OikDNAxQMDil6c4607Ax/Wms2eM0AVpwMBxx61Qkf5fcGr0xGwg81mORuz+dAF2xA8s/Slk+/j3pbbCxZ9fajG580AXoRhM/oKd1NMUbcc/lTz97PSgBrH5sjp3ppPByPwpWPWmFs/8A16AM69PO4NuLNwD/AAilinZ4/m6+lXJII5R86knHY4qDyQjZxwOgoAWJ8sMmi5UBt2MqeGFROCkmQOtWVcSDB7jmgChLC4IA53YAPrS/ZSjbWnA7Nt7VNID5DbT8ynIqF7lSu3awLfe54oAlSwjVc4L+nPWqrrsO3BGP0qz9qCgANx2FVmYyZJPPU0ARZ+9S85waVsjofypAO1ACdq1rJdsAA7issLk/WtaDiNR60AZjD96VPrUgwgzkU64QJO27jnI+lMx5jhR0oAnh4jLN1Nbehax/Zt185zBJw49PesY4CgelJn5OCKAPXFIeNXQgqwyCO4pMnLZHauX8Hav5sLafMcsgzESeo7iurxuoETWQ/wBIB7bTWlWfaf68D2NaFABR2oooA5DxRt/tWIEcmEc/iaxQzbs4yBxitrxT/wAhWMYPEIPX3NYvzHnGSD07UALgFh8vOO460pBzkD3JzzTAeVGG4Bz7UuRxxnI45oAax+bIH4VQ1WRvsLgH7zAGr+U35UkeprCvZptRukigTIU4GB1PvQBGLOT93KcABcqD3oZTEquDh1bPHauie3T7NHBMGjaKPbtI5z61g3cLwqx+8nr6UDPfNFvZLnS9LnUgh4xn8q35bhSUG3gdeK4DwNds+l2EWQVSPcCa7qN5ZlBERyePagQNapdWk8Ui5jmUgAjtXCt8IdJlCzSXEomb5iqfdr0Mq0UeMjAHSqllMPLdBIrgOcMrZx7UActd+BLS0tVaxtoZ4UXLRyKN2O5z3rItPDFraXo1SzRFmIwAowq57kdjXpRmiihleVgkMYLMT0x3rwfxj47n1C7ntNM/c2OcAjgt9aANjW/FtjpDvEri6nXpHG2EB9z3rzrWPEF/rMrG4lwueI14UfhVD95IxaTO496PILN8gZsmgZX2A9yT0pxjKKFxxnqan8oKpYnoeajjIlmEa8k9aAFhwgaRzjHC5qFiXYnHzYq5OhViAMccA1VICJzgnv7UAQ7W5B5OOatWgycqMVFtOw7cZP6VPEuCQMjjFAGlYTqV8lgQ2eOe1X/unG09PXiucSR47rO75kP51tW90k6sdpDdNp/nQBYZt3UZbHIHGKhIJ4x81Ss3Ayxzjt3qNz8uAeCc4oA9hT/VJ/uj+VOpsfMMf+6P5U6gQUq/eH1pKcv3hQBzt0GF24HA3Hk/56VAygAccjPNXrpF+2suOC4H5jmqxRdjNjkB8fh0oGNToOpz69s/5/ChQMADvUiIvyjHHzDr6UBQUye65/SgREcYBBz3x9ajfOOCe+Pf/wCtVkovmEY4EhUc9sVGFVsZHUrn3oA5LxrfiCzjtFlG+Q7nGOq+h/GvOY4muLmOIYy7Ada6TxsT/b8q54CKQPSsHR/m1FSecKx5+lAzpGUohCYAwACD932P8qoCHGWz7jI6fj9P8KuyuzKmT94jPvkDP8zURUZPHYc/jQBVKDhdoHvnj/P8jUyWhLdBn6dP896fEBgNgZ2k9KvxovyDaMEnj6UAUp54rCASTMVz0X19vrXLXt7Jf3HmPwBwq+gqzrs0kmoMrsSFUAD0rNx8oPfNAiSNfmB59OOtXYsBlySAR2Pv2/x+tUovm255y2D71dt+WBPrQBqQKSuVYHHTB/ljn8Pxq9B93gjrkHP9en/6qp2nzugbkMcGrlt85ct1VSQRxyOBQMtImONvT2P+fp+dKy/Jjr2z3Pr+Pt360sPMKk9TzU+0GWNSOGIU+4xQBRkX5s8Yz0z/AJ/+tzVK4Q56dePx/wA9vfjrWhkmPJxnbnpVacAryM5IX8CM/wA6AMacD5jwO4P61QlGfbHrWhf/ACu23jk9PY8Vnv8Afx7UAQEc/wAqZUp+ZFJ6k9ajoEJ3r0vwJrS3Nh/Z0rDz4BhAf4k7Y+nevM62PDMjx+JNPKMV3ShTg9QeooA9mRjk5659aHBJyMAAYqx5aBN23kAUzaPKB9/X3xQBB8x46H+tJ83+fSpgi5UYGCxB+lKqgqhxy2M/lQMgwc8eua7nwhxo8n/Xdv5CuOVVxnHeu68IRqdGY46yn+QoEaprh/iem7wsp/u3Cn+dd+0a56VxnxMjT/hEJTjpMn86APEx7/Sp0xswf/r1EBwPrinJ938M0DHNIP4eDULyleoIqZ1G3OOeKjQB1cNzjOM0AVpW8yMkDkDIqgT84xVwHDYHSq0ygOcDvQBbjfbDU1uBk5GarJyq1ctQCtAE6n170oJ/AcZpMCm/w/WgBsjenNR9cGnN3oXpQA5ece9Ndc54qRR/OkIG7HbFAFRhgc8ikVSvPT2qVgN3ShAMfhQBEwIO4DIPUVReF0lIA4+lajqOmKhYAOpHtQBn+Ud+3ad3pin+TIBnGPStZwOPwFULn/W7e3pQBT2kdR+FL7jmnj+tKQNvSgBp+8uO5rUi5jAIrLH3l9+takfVfrigBbuJXRs8HPy1UiQRLufgntWhcgB8Y71QkUEEkcgigBQyO20EnI60kqGPH+12qSyRWugrAEdMVZnRftiLgYC8CgBlk0ljcJcI2JF5Feg6LrMOqQlceXOg+aPPX3FefsAQPzpLeaS3uY5IXZHz1BoA9ds/+PgD2NaFUdMAfyXblmjyT+FagRc9KBENLU2xfSk2L6UAcX4pJGqR4/54jr9TWH3J+ZRnmt7xWoGrxf8AXEfzNYxUbc46CgCPcu3GRnt701jsUnjgck9qkwNy8detZniBjHYAoSNxwfegDK1fWTIPJtzgDgkd6TREu7zcsVy0TDjag/U1kyAY6VZ0maSHUIzG5UuMNjvTA07ybUrK4Vrm48/dxuJ/Q1PDcvqDpHFGXllOwRqOp7VpXUaTQMJFDfKDz61s/DW2h/4SxiY1ykBK+xyB/KkB6D4S8PjQNMt4r1hJcFcsoGQme1ddFI7KAoAAOPei9RYbNhGAuBxiqumc8kknPrQBOyOxLHknjn0rEmSTSoZrmNkUk5bceK6SQBZwBwDXBeOZpF0e4QOQplwRQBx/jjx9cXyNptjxbniZh/H9PavOiDKceXjPJropIIvMX5B61SAHmE4Gd2OnagDPjiSPIJBHb0pstzHCrJk7R0A65p967IjbTj6Vk5JU5NAxJ52k6cKO3rWlplgfsxu2zlW4HtWUgBmXPc11IYpazKpwuMYFAjPvgj4kjztbjJ9ayGVgWzwMZ61u24D28wYZATIrDk+9+NAxynKHB6dKsQuChb+IcGqy/cPvU8AAQ+9AEOcydPmJqfzGgw3dTw1NtwGlJIzip5FXJXHGOlAFm3vlfG4HnuO1WmOcEDGO9ZUQHB960MkonPegR7RGP3Mf+4P5U6po418qPj+Bf5Uvlr6UAQU5fvLUuxfSlRF3Djv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468" y="3066473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188208" y="6185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671816" y="5249424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88FE50-BD28-4309-B917-60F1E8D93471}"/>
              </a:ext>
            </a:extLst>
          </p:cNvPr>
          <p:cNvSpPr txBox="1">
            <a:spLocks/>
          </p:cNvSpPr>
          <p:nvPr/>
        </p:nvSpPr>
        <p:spPr>
          <a:xfrm>
            <a:off x="2639616" y="98304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Производные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/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/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/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/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/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/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BB49A1A-CC03-4F5A-ACFB-48E328B2E76B}"/>
              </a:ext>
            </a:extLst>
          </p:cNvPr>
          <p:cNvSpPr/>
          <p:nvPr/>
        </p:nvSpPr>
        <p:spPr>
          <a:xfrm>
            <a:off x="158615" y="187981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458F539-7908-4249-AA26-AD22832E36C6}"/>
              </a:ext>
            </a:extLst>
          </p:cNvPr>
          <p:cNvSpPr/>
          <p:nvPr/>
        </p:nvSpPr>
        <p:spPr>
          <a:xfrm>
            <a:off x="210905" y="4530683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/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/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4E6803-FFDB-4956-A289-09F13AC5424C}"/>
              </a:ext>
            </a:extLst>
          </p:cNvPr>
          <p:cNvSpPr/>
          <p:nvPr/>
        </p:nvSpPr>
        <p:spPr>
          <a:xfrm>
            <a:off x="158615" y="285915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/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/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/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F40D94E-2A3B-4DAE-909E-01B9E4AD9F49}"/>
              </a:ext>
            </a:extLst>
          </p:cNvPr>
          <p:cNvSpPr/>
          <p:nvPr/>
        </p:nvSpPr>
        <p:spPr>
          <a:xfrm>
            <a:off x="264427" y="5405750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3F7690-978D-4765-93A1-AC4712CE0629}"/>
              </a:ext>
            </a:extLst>
          </p:cNvPr>
          <p:cNvSpPr/>
          <p:nvPr/>
        </p:nvSpPr>
        <p:spPr>
          <a:xfrm>
            <a:off x="158615" y="6204897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23390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D0C4ED-30F8-425D-8937-50488A0D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C853DAB-A210-40B2-AEBD-951D5E2A1B8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/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/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/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/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/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/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/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/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/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/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/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0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AE3ABAB-B4AD-4EB7-9E21-48527596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F677FA-DA19-483E-8261-CE5B34184C4C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/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/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/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/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/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/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/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/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sz="32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E442C8-4F46-4DD6-8075-B57C87E6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8E6B9A1-1284-4784-B63E-ED2B89FD9C93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/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D5FA34-1D63-4464-A762-271886F1FC88}"/>
              </a:ext>
            </a:extLst>
          </p:cNvPr>
          <p:cNvSpPr/>
          <p:nvPr/>
        </p:nvSpPr>
        <p:spPr>
          <a:xfrm>
            <a:off x="5087888" y="3140968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FE5BC1-5B31-42A0-AF8C-1F706F67A600}"/>
              </a:ext>
            </a:extLst>
          </p:cNvPr>
          <p:cNvSpPr/>
          <p:nvPr/>
        </p:nvSpPr>
        <p:spPr>
          <a:xfrm>
            <a:off x="4295800" y="3789040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4D28278-C3A6-4E88-90AE-5C840B861BE2}"/>
              </a:ext>
            </a:extLst>
          </p:cNvPr>
          <p:cNvSpPr/>
          <p:nvPr/>
        </p:nvSpPr>
        <p:spPr>
          <a:xfrm>
            <a:off x="3935760" y="4509120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/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/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CD5D15-6B98-481E-9804-80754E5CF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789040"/>
            <a:ext cx="504056" cy="17978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B02E08-992A-4067-B326-394D9E54F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672" y="3789040"/>
            <a:ext cx="504056" cy="179784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7CE9C8-3A80-4C3F-A6F8-62224D0DEEC9}"/>
              </a:ext>
            </a:extLst>
          </p:cNvPr>
          <p:cNvSpPr/>
          <p:nvPr/>
        </p:nvSpPr>
        <p:spPr>
          <a:xfrm>
            <a:off x="4727848" y="494116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/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/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A85D6A-7C5E-4E16-9245-3EDEFBC27AED}"/>
              </a:ext>
            </a:extLst>
          </p:cNvPr>
          <p:cNvSpPr txBox="1"/>
          <p:nvPr/>
        </p:nvSpPr>
        <p:spPr>
          <a:xfrm>
            <a:off x="371364" y="2835494"/>
            <a:ext cx="6011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Более одной переменной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286982" y="3827267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179806" y="4750795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  <a:blipFill>
                <a:blip r:embed="rId7"/>
                <a:stretch>
                  <a:fillRect t="-6410" r="-1567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/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/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/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/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/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7EBD104-45FA-4424-ADD8-D7BCCF6B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39" y="2409825"/>
            <a:ext cx="5854461" cy="34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0C013041-5CED-4E87-9D17-79C2CD6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" y="2390774"/>
            <a:ext cx="586391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42327"/>
          </a:solidFill>
          <a:ln>
            <a:solidFill>
              <a:srgbClr val="242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73070"/>
            <a:ext cx="10439399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Регрессии)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1987749" y="727784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651EFD-DBF8-436C-83B2-59A7E326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585345-2EC8-4212-967B-A0D8670550C5}"/>
              </a:ext>
            </a:extLst>
          </p:cNvPr>
          <p:cNvSpPr txBox="1">
            <a:spLocks/>
          </p:cNvSpPr>
          <p:nvPr/>
        </p:nvSpPr>
        <p:spPr>
          <a:xfrm>
            <a:off x="1739516" y="149819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квадратов: проблемы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/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790448B-53B9-4FA0-8013-06D0E4B7CAB8}"/>
              </a:ext>
            </a:extLst>
          </p:cNvPr>
          <p:cNvSpPr/>
          <p:nvPr/>
        </p:nvSpPr>
        <p:spPr>
          <a:xfrm>
            <a:off x="854591" y="3676626"/>
            <a:ext cx="94949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+mj-ea"/>
              <a:cs typeface="+mj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6A0A52-C366-4196-8D43-73895CB9F4B7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</p:spTree>
    <p:extLst>
      <p:ext uri="{BB962C8B-B14F-4D97-AF65-F5344CB8AC3E}">
        <p14:creationId xmlns:p14="http://schemas.microsoft.com/office/powerpoint/2010/main" val="29352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4AC4D2-E621-44E2-89D8-4BEB915F6B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195057" y="1823299"/>
            <a:ext cx="4968552" cy="4691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64F4A3-C735-49D9-9EF6-A520D163EA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50441" y="1827922"/>
            <a:ext cx="4824536" cy="468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375E2-C3B0-4AB4-B322-35FF5AF90D0A}"/>
              </a:ext>
            </a:extLst>
          </p:cNvPr>
          <p:cNvSpPr txBox="1"/>
          <p:nvPr/>
        </p:nvSpPr>
        <p:spPr>
          <a:xfrm>
            <a:off x="2450641" y="70919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E34E9B-72DA-46FC-9648-4DB716B1FF13}"/>
              </a:ext>
            </a:extLst>
          </p:cNvPr>
          <p:cNvSpPr/>
          <p:nvPr/>
        </p:nvSpPr>
        <p:spPr>
          <a:xfrm>
            <a:off x="3026705" y="589377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/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/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C199100-307C-4403-B554-795658D1608F}"/>
              </a:ext>
            </a:extLst>
          </p:cNvPr>
          <p:cNvCxnSpPr>
            <a:cxnSpLocks/>
          </p:cNvCxnSpPr>
          <p:nvPr/>
        </p:nvCxnSpPr>
        <p:spPr>
          <a:xfrm flipV="1">
            <a:off x="794457" y="538971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7DC3A3D8-0FB7-4B2A-89DB-87873502C678}"/>
              </a:ext>
            </a:extLst>
          </p:cNvPr>
          <p:cNvSpPr/>
          <p:nvPr/>
        </p:nvSpPr>
        <p:spPr>
          <a:xfrm>
            <a:off x="2234617" y="52457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1D558D3-C941-43B9-BF87-813E5534F938}"/>
              </a:ext>
            </a:extLst>
          </p:cNvPr>
          <p:cNvCxnSpPr>
            <a:cxnSpLocks/>
          </p:cNvCxnSpPr>
          <p:nvPr/>
        </p:nvCxnSpPr>
        <p:spPr>
          <a:xfrm>
            <a:off x="2450641" y="538971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A6B9DB5-2F9C-4BEB-8D96-FD5483E85851}"/>
              </a:ext>
            </a:extLst>
          </p:cNvPr>
          <p:cNvCxnSpPr>
            <a:cxnSpLocks/>
          </p:cNvCxnSpPr>
          <p:nvPr/>
        </p:nvCxnSpPr>
        <p:spPr>
          <a:xfrm flipV="1">
            <a:off x="4826905" y="344550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2DB5683E-7A19-4CC3-AAB1-C04EDD5CC6CF}"/>
              </a:ext>
            </a:extLst>
          </p:cNvPr>
          <p:cNvSpPr/>
          <p:nvPr/>
        </p:nvSpPr>
        <p:spPr>
          <a:xfrm>
            <a:off x="4682889" y="330148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F94A35B-1524-444C-933E-F3F76EEC0925}"/>
              </a:ext>
            </a:extLst>
          </p:cNvPr>
          <p:cNvCxnSpPr>
            <a:cxnSpLocks/>
          </p:cNvCxnSpPr>
          <p:nvPr/>
        </p:nvCxnSpPr>
        <p:spPr>
          <a:xfrm flipH="1">
            <a:off x="4034817" y="344550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/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/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/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44EEBB90-1AF3-4062-B35D-07E58986B560}"/>
              </a:ext>
            </a:extLst>
          </p:cNvPr>
          <p:cNvSpPr/>
          <p:nvPr/>
        </p:nvSpPr>
        <p:spPr>
          <a:xfrm>
            <a:off x="8643329" y="394955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4E97406-89A3-41F7-BF35-C586F473B1E2}"/>
              </a:ext>
            </a:extLst>
          </p:cNvPr>
          <p:cNvSpPr/>
          <p:nvPr/>
        </p:nvSpPr>
        <p:spPr>
          <a:xfrm>
            <a:off x="7923249" y="466963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0DBF5D2-C089-46D9-8E85-7F4E2C036B60}"/>
              </a:ext>
            </a:extLst>
          </p:cNvPr>
          <p:cNvSpPr/>
          <p:nvPr/>
        </p:nvSpPr>
        <p:spPr>
          <a:xfrm>
            <a:off x="10371521" y="229337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/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/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2D5EF8B-315B-43A7-8BA7-65C666B4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350" y="77978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DE48E4F-1BFC-49FC-9941-BABEBA807267}"/>
              </a:ext>
            </a:extLst>
          </p:cNvPr>
          <p:cNvSpPr txBox="1">
            <a:spLocks/>
          </p:cNvSpPr>
          <p:nvPr/>
        </p:nvSpPr>
        <p:spPr>
          <a:xfrm>
            <a:off x="2589430" y="1252413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/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/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/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/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/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/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/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/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/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/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/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/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/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E5AFDA1-AD87-4AD4-A9E9-D34A872BA9B0}"/>
              </a:ext>
            </a:extLst>
          </p:cNvPr>
          <p:cNvSpPr/>
          <p:nvPr/>
        </p:nvSpPr>
        <p:spPr>
          <a:xfrm rot="1304828" flipH="1">
            <a:off x="9208797" y="4582307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0330CF-3675-4B55-9DFE-100635C7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FDDDE7-8611-4BB2-869E-B2F0761C1F42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/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/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/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/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learning rate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  <a:blipFill>
                <a:blip r:embed="rId11"/>
                <a:stretch>
                  <a:fillRect t="-12500" r="-105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  <a:blipFill>
                <a:blip r:embed="rId12"/>
                <a:stretch>
                  <a:fillRect l="-2385" t="-6780" b="-180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97DC4CB-1CEB-4A9E-A977-C3C47FB4E073}"/>
              </a:ext>
            </a:extLst>
          </p:cNvPr>
          <p:cNvCxnSpPr>
            <a:cxnSpLocks/>
          </p:cNvCxnSpPr>
          <p:nvPr/>
        </p:nvCxnSpPr>
        <p:spPr>
          <a:xfrm>
            <a:off x="9630667" y="4460989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7C37897-7D78-4301-BD8C-629E50DF750E}"/>
              </a:ext>
            </a:extLst>
          </p:cNvPr>
          <p:cNvCxnSpPr>
            <a:cxnSpLocks/>
          </p:cNvCxnSpPr>
          <p:nvPr/>
        </p:nvCxnSpPr>
        <p:spPr>
          <a:xfrm>
            <a:off x="9966294" y="5298439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3F304787-50B6-452B-88EE-0EA065BD9E34}"/>
              </a:ext>
            </a:extLst>
          </p:cNvPr>
          <p:cNvSpPr/>
          <p:nvPr/>
        </p:nvSpPr>
        <p:spPr>
          <a:xfrm>
            <a:off x="9953828" y="5298439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/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  <a:blipFill>
                <a:blip r:embed="rId13"/>
                <a:stretch>
                  <a:fillRect l="-1167" t="-11628" r="-56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4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13359E-7 1.38315E-6 L 0.11453 0.0317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0" y="1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10" grpId="0"/>
      <p:bldP spid="11" grpId="0"/>
      <p:bldP spid="14" grpId="0"/>
      <p:bldP spid="15" grpId="0"/>
      <p:bldP spid="16" grpId="0"/>
      <p:bldP spid="17" grpId="0"/>
      <p:bldP spid="20" grpId="0" animBg="1"/>
      <p:bldP spid="20" grpId="1" animBg="1"/>
      <p:bldP spid="20" grpId="2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68E50F-4930-484E-B716-8CEEF201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C758C2-74E6-48BE-AB73-8EB804EFC9B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5818C9-4802-47D6-AB71-1FCF371537DA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80FE3DD-2120-4409-ABCE-560D74406038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C871E2DF-57A7-4997-9239-99D36DEF4074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71BF01A-A0E1-4E10-BA3D-535123BA9F05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079F0E0-73DA-426D-A10D-7A53E958771A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79BEFD-E3BD-49E3-B303-60BF91556DD0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573746E-A21B-48D7-B109-0FE718F6CB44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B5F6D7CA-A731-40BC-8323-10C5468F518F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D370436-39F8-4880-BF08-3531D1538B48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7856256-F445-4CCB-B173-941325AE0224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A8B2B472-6C6D-4C29-ADD9-51BAD7AF50DF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80D7702-E404-4BC5-8F57-9C788CEA82A6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D94B06F-7EFA-4DF2-BCD7-1B7D6D2AB6F3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64A9A2C-5003-46B6-8C44-9157641F8D00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DED0B04-522F-4226-834F-551368D42FC7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45507DC-DB2B-4BC6-A6C6-D530FF2FEDFC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39445C-3076-4E09-B70B-D4357E33B665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56E08B8-E073-423B-8B70-3E686630E143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C28F6D5-79E1-4AF9-BF7B-5F48F17625A9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CD3D9AE-2F4A-4759-B837-34E118583199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F22A6F8-575B-4946-AB15-4E22422FE251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37350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ED356030-DF55-45CD-869B-870D90BDC0FF}"/>
              </a:ext>
            </a:extLst>
          </p:cNvPr>
          <p:cNvSpPr txBox="1">
            <a:spLocks/>
          </p:cNvSpPr>
          <p:nvPr/>
        </p:nvSpPr>
        <p:spPr>
          <a:xfrm>
            <a:off x="9820275" y="5684910"/>
            <a:ext cx="203677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8FC8ED87-4413-4AF8-A590-0397B501FCBE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3D888EC-6978-46AD-BEF7-61D6F344583B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0A8C9B7-1399-4C8B-9435-F3EA69EB985E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D51A57C-50B6-45C0-A863-30A3C8DC54C1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3878204-0825-46B4-8B2D-B0E944F7D64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8FC138F-72B7-4775-B8BB-85CB9075B525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3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9055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4DCCC9-F1F0-49F9-9816-E4F4D614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532929-BF38-48A0-BA56-255E7C610DA5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1A3113F-5697-44F9-B3E9-2B600F861F22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19F732-C9BE-45DD-B6D9-9AB49C68EFAD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50878DB-1905-4334-84E5-45C2225B2FDA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  <a:blipFill>
                <a:blip r:embed="rId9"/>
                <a:stretch>
                  <a:fillRect l="-3494" t="-10870" r="-2329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81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20892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25CDF86-D294-42D5-9E51-1ABAE772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60479D-9CC8-45D7-BDDD-F2FDC9AD7BD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/>
              <p:nvPr/>
            </p:nvSpPr>
            <p:spPr>
              <a:xfrm>
                <a:off x="-222831" y="5803495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03495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DF79D1A-8AF3-4915-92B8-AACE1DC2C5DB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E9E3C4-3E35-4CD4-B76B-F9D1A1A6C889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074CEAE-EF8E-44F8-81CC-6616A28DFC91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A52DA86-9D68-48BF-9695-7D1CCC3490C7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AC204F9-EC8B-49E9-816A-07E758161881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71E460-EE66-430E-A60D-0CA8C3B105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6D1A010-DCDF-4002-93E4-6915F8AFFCD2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816184" y="2036849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71DF695-EF04-4D05-98D3-E4CD1669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10460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https://www.kaggle.com/datasets/vipullrathod/fish-market</a:t>
            </a:r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2050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F802C-D6E9-9866-946A-5BF246075EF2}"/>
              </a:ext>
            </a:extLst>
          </p:cNvPr>
          <p:cNvSpPr txBox="1"/>
          <p:nvPr/>
        </p:nvSpPr>
        <p:spPr>
          <a:xfrm>
            <a:off x="6295105" y="1977978"/>
            <a:ext cx="533030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Предсказание веса рыбы по характеристикам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EC1210D-7728-4F21-A5FA-E9FA30E8A9CA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CA54B6-4CE2-42D0-89CC-63FE4EB1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C500BC-11D3-4D19-BEE6-DDDD7140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4DDB1B9-9D7E-41EA-9C5A-05226932FE95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413FAAB9-1321-4499-AB97-8A7C7FCD30E1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59918E-A6BE-4C2F-9B00-6828D1B34FED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7A02C6-BC85-41ED-BD08-FFA4044A4D51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DBCAA01-8832-49B4-B6F5-60E0274DABC3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0434BE-A2D1-46D5-AE4E-B88D4770E26C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8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CE7FED-8FBE-4AF2-A11E-211CE38337D3}"/>
              </a:ext>
            </a:extLst>
          </p:cNvPr>
          <p:cNvSpPr txBox="1">
            <a:spLocks/>
          </p:cNvSpPr>
          <p:nvPr/>
        </p:nvSpPr>
        <p:spPr>
          <a:xfrm>
            <a:off x="1536346" y="856530"/>
            <a:ext cx="943645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5504E0-37C7-482A-9F98-C537A954ABF6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0103AA-58B9-4013-B43D-9D69E1E6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1199A0-6EEE-42E7-8A2D-E8048FA27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A13131-8F98-484D-9B30-077DF0C4C4D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4F7143-4153-4183-9F1C-429D4B7955BC}"/>
              </a:ext>
            </a:extLst>
          </p:cNvPr>
          <p:cNvSpPr txBox="1">
            <a:spLocks/>
          </p:cNvSpPr>
          <p:nvPr/>
        </p:nvSpPr>
        <p:spPr>
          <a:xfrm>
            <a:off x="911424" y="1345700"/>
            <a:ext cx="1044116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107464-A406-451F-8A98-70B1A8D1FF73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0B8AD02-B40B-445D-9BDF-BD87D693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563864-3DA2-4545-8B98-D2A437E8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166636-EBA2-46C8-BA78-C336F860A0B9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B30D255-A9FF-49EA-AE10-B58FF58E2192}"/>
              </a:ext>
            </a:extLst>
          </p:cNvPr>
          <p:cNvSpPr txBox="1">
            <a:spLocks/>
          </p:cNvSpPr>
          <p:nvPr/>
        </p:nvSpPr>
        <p:spPr>
          <a:xfrm>
            <a:off x="1343473" y="1345700"/>
            <a:ext cx="989211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93F37E-5E84-4E19-A75F-875F1EC275DC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59B365-35AC-4E9C-A84E-EF19F19B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1EB556-D85F-4269-A0F9-BC816493A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1CF931-1E9C-4007-8810-4D86B210BD3B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87688" y="2318395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89438" y="311392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141470" y="311368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735656" y="311368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87688" y="31073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89438" y="387157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141470" y="3871342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735656" y="387134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87688" y="38649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89438" y="462923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141470" y="46289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735656" y="462899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87688" y="462265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89438" y="538688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141470" y="538664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735656" y="53866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87688" y="5386646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FAAE3D-31B6-47AA-B74A-9A86E70FCA6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DAB21C-625D-4CE0-8BEA-FD7A0BC59348}"/>
              </a:ext>
            </a:extLst>
          </p:cNvPr>
          <p:cNvSpPr txBox="1">
            <a:spLocks/>
          </p:cNvSpPr>
          <p:nvPr/>
        </p:nvSpPr>
        <p:spPr>
          <a:xfrm>
            <a:off x="2351584" y="1377196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87531A6-1EC3-4B71-A7DF-E2B82699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1744E72-9DD3-4CFB-8AB5-616CD6A0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28675" y="1247759"/>
            <a:ext cx="11296649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Может ли коэффициент детерминации быть отрицательным числом? </a:t>
            </a:r>
          </a:p>
          <a:p>
            <a:pPr lvl="0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Если «да» - в каких случаях, если «нет» - почему?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9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46264" y="2181209"/>
            <a:ext cx="8769361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Линейная Регрессия на Синтетических данных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https://colab.research.google.com/drive/1sP0qdbA-ecRQrcE9S_JiVsFIapy11VpN?usp=sharing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423520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</a:t>
            </a:r>
            <a:r>
              <a:rPr lang="ru-RU" sz="200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 действие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7;p31"/>
          <p:cNvSpPr txBox="1"/>
          <p:nvPr/>
        </p:nvSpPr>
        <p:spPr>
          <a:xfrm>
            <a:off x="1234112" y="2044955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3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4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 Метрики классификации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53284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8FFC-9185-47F2-B2B6-88A8160759C1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C24A9E-2062-4C9D-BF79-D39F13724E36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6AE755B-43BF-4516-8014-17980F8FD4DB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44EC66-B9CC-48EA-8271-68FB3088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E2EC5A-B927-4072-B916-4E103823D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BB9464C-ABAA-4292-8A67-6D029B5FA00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D43407B-BE18-4EBA-8028-3DC8FB217A9F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/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𝑦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7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9284" y="6354152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80060" y="1753249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House Prices - Advanced Regression Techniques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940" y="4155089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Predicting Molecular Properties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2116633"/>
            <a:ext cx="1447800" cy="1447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2104" y="2074085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080" y="4246880"/>
            <a:ext cx="1854329" cy="1854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2104" y="4535193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03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1986</Words>
  <Application>Microsoft Office PowerPoint</Application>
  <PresentationFormat>Произвольный</PresentationFormat>
  <Paragraphs>486</Paragraphs>
  <Slides>44</Slides>
  <Notes>44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6" baseType="lpstr">
      <vt:lpstr>Arial</vt:lpstr>
      <vt:lpstr>Wingdings</vt:lpstr>
      <vt:lpstr>Times New Roman</vt:lpstr>
      <vt:lpstr>Verdana</vt:lpstr>
      <vt:lpstr>Montserrat</vt:lpstr>
      <vt:lpstr>Montserrat Black</vt:lpstr>
      <vt:lpstr>Cambria Math</vt:lpstr>
      <vt:lpstr>Source Sans Pro</vt:lpstr>
      <vt:lpstr>Courier New</vt:lpstr>
      <vt:lpstr>Comic Sans MS</vt:lpstr>
      <vt:lpstr>32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Регрессия</vt:lpstr>
      <vt:lpstr>Регрессия</vt:lpstr>
      <vt:lpstr>Презентация PowerPoint</vt:lpstr>
      <vt:lpstr>Презентация PowerPoint</vt:lpstr>
      <vt:lpstr>Линейная регрессия</vt:lpstr>
      <vt:lpstr>Линейная регрессия</vt:lpstr>
      <vt:lpstr>Рубрика Прохладные Истории</vt:lpstr>
      <vt:lpstr>Рубрика Прохладные Истории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Про Нейронки  (которые тоже «немного»  Линейные Регрессии) </vt:lpstr>
      <vt:lpstr>Линейная регрессия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Презентация PowerPoint</vt:lpstr>
      <vt:lpstr>Оценка качества модели регрессии</vt:lpstr>
      <vt:lpstr>Оценка качества модели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61</cp:revision>
  <dcterms:modified xsi:type="dcterms:W3CDTF">2023-11-19T08:52:03Z</dcterms:modified>
</cp:coreProperties>
</file>